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7"/>
  </p:notesMasterIdLst>
  <p:sldIdLst>
    <p:sldId id="256" r:id="rId2"/>
    <p:sldId id="277" r:id="rId3"/>
    <p:sldId id="315" r:id="rId4"/>
    <p:sldId id="311" r:id="rId5"/>
    <p:sldId id="26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nald Wischmann" initials="DW" lastIdx="1" clrIdx="0">
    <p:extLst>
      <p:ext uri="{19B8F6BF-5375-455C-9EA6-DF929625EA0E}">
        <p15:presenceInfo xmlns:p15="http://schemas.microsoft.com/office/powerpoint/2012/main" userId="9f4cce7a441b701a" providerId="Windows Live"/>
      </p:ext>
    </p:extLst>
  </p:cmAuthor>
  <p:cmAuthor id="2" name="Donald Wischmann" initials="DW [2]" lastIdx="2" clrIdx="1">
    <p:extLst>
      <p:ext uri="{19B8F6BF-5375-455C-9EA6-DF929625EA0E}">
        <p15:presenceInfo xmlns:p15="http://schemas.microsoft.com/office/powerpoint/2012/main" userId="4629104a69ce06e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1231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206" autoAdjust="0"/>
  </p:normalViewPr>
  <p:slideViewPr>
    <p:cSldViewPr snapToGrid="0">
      <p:cViewPr varScale="1">
        <p:scale>
          <a:sx n="83" d="100"/>
          <a:sy n="83" d="100"/>
        </p:scale>
        <p:origin x="22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3158E-8BE9-468E-9E12-0105F21736F5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085E70-4B2D-40E1-8495-F55A933802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31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5AD97-4369-CD01-A613-AF0D0A41B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1DB3DA-169D-1B2D-0844-AA29979D1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F56089-2BB5-0097-D18F-A710FC048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446D-1DC0-4B7A-94DD-40496513861C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2784-9078-A5CB-0B76-7D63E832A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15B3C-83CF-313A-A4B5-452F7A6E7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68C6-0600-49A3-BD82-326184BD4C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19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8BC2-59C9-E1BF-3E78-B3B4B8D56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D05CDE-EAFA-5C2F-5006-C801436D2A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D0A43-2E47-C416-985A-81F22362E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446D-1DC0-4B7A-94DD-40496513861C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81A49F-3E41-C1A1-96C0-3DED09470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D4C81-B9F3-0C91-9FFF-6FDEBDF68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68C6-0600-49A3-BD82-326184BD4C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247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1CE255-1BC4-3BC6-F302-834800A189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749902-EE48-32F9-03F7-7476B9CC27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6702E-75F7-92E4-74B1-338D3FE98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446D-1DC0-4B7A-94DD-40496513861C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9DC60-580A-1DFE-FD5A-6D830FC16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4AC3C-63D7-709B-8950-7542C272E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68C6-0600-49A3-BD82-326184BD4C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98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ED786-6E26-E24C-B305-1B113C2EE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3FA27C-9205-E777-A6DE-F56488BF7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920B1C-B2A9-7614-7455-A09D89DEF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446D-1DC0-4B7A-94DD-40496513861C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2315DF-2540-055F-1C28-7E02B59C3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B8E9E9-AED9-120D-685D-60E19242F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68C6-0600-49A3-BD82-326184BD4C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087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DC88B-7DA8-62DD-E58D-6AC307FA7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1D6A08-6461-6202-D93A-DD760D361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76AC2-ECB2-7F11-226D-5D721FD34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446D-1DC0-4B7A-94DD-40496513861C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D29EBD-9ADF-E2C4-8DDA-4EC3CF141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DB4F1-7424-E44D-B7AF-95BAFD0B5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68C6-0600-49A3-BD82-326184BD4C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200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3101B-81C8-70CA-DA14-F4D9EA2C7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0713C-E83F-8675-E324-425AE134B7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110364-B649-717E-0D04-764597B443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3229D7-8A0A-F9DA-134E-8748DC9E2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446D-1DC0-4B7A-94DD-40496513861C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C5C73-B231-30F3-E506-81A382EE8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D4E335-E9BA-B8ED-0451-232731A68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68C6-0600-49A3-BD82-326184BD4C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72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8F3B3-D779-4095-38D9-3B1177E75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1BC-9CBF-B8FF-E59F-D8DC19519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0A1BF9-DD17-F432-8E62-20D7862C9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C164CD-D1C5-410E-24B0-AAFCE15A89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B8EAFC-B909-6937-9D94-4FA8848CDC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E19F80-3EE9-89FC-E185-1F774D83D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446D-1DC0-4B7A-94DD-40496513861C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2C71CE-C666-F8B4-214D-A837D0EDDC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096D86-C09F-7CEC-3C89-436FA2090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68C6-0600-49A3-BD82-326184BD4C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503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CA28A-06B2-D496-91DF-8ABFC6D30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E23B69-5C4F-30AC-8764-CB98159BF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446D-1DC0-4B7A-94DD-40496513861C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C68AE1-33DF-8B0B-405E-1ED200F58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50DD5F-5519-1451-7C4B-3959C7958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68C6-0600-49A3-BD82-326184BD4C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696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600C57-A2BB-17E8-567C-B0823A037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446D-1DC0-4B7A-94DD-40496513861C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12DA68-B579-C1CA-4959-78D5ACA1F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23163C-3BDF-A733-FC83-C880FCE8F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68C6-0600-49A3-BD82-326184BD4C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425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60389-2F53-2D17-394E-122BA0532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50492-4C49-6434-5B3B-18794A093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45831F-231E-E536-D634-21C0ABFA6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61C631-3906-FFEA-673F-926856DAD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446D-1DC0-4B7A-94DD-40496513861C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EAC7BC-A5BD-FF95-02C3-B4C0D974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67F8E-FFC9-72BA-B5F2-44FF9B2C9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68C6-0600-49A3-BD82-326184BD4C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692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EA81B-A312-8CCE-41FF-B30219314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8DBEEE-A484-DB93-2ACC-AA465B7A21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D89D60-320C-ABE1-D986-59F48D3499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C77AA-35BF-3A92-CD38-75206A54C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B446D-1DC0-4B7A-94DD-40496513861C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A7C3BC-34DB-0B51-52B4-E7A9CF625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212AFE-4044-76FF-BAAC-C5A19A1F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E68C6-0600-49A3-BD82-326184BD4C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04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4AB9E65-75B9-EAF7-7537-B96D9275D1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0F991-A210-9056-4B07-70912C906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F2243-1611-41C5-E6D5-2F0C6E4D14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B446D-1DC0-4B7A-94DD-40496513861C}" type="datetimeFigureOut">
              <a:rPr lang="en-US" smtClean="0"/>
              <a:t>8/27/2025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41BB0-D31F-D8A3-74D3-23A544F32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EBBE7D-2BA6-82B0-16D2-A84E23E3EB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E68C6-0600-49A3-BD82-326184BD4C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213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5B344F-9913-2587-7139-455B616803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903" y="3399769"/>
            <a:ext cx="10640754" cy="775845"/>
          </a:xfrm>
        </p:spPr>
        <p:txBody>
          <a:bodyPr anchor="b">
            <a:normAutofit/>
          </a:bodyPr>
          <a:lstStyle/>
          <a:p>
            <a:r>
              <a:rPr lang="en-US" sz="4000" b="1" dirty="0"/>
              <a:t>Electronic Community Service Submission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9DD9D1-1BB9-B606-8855-49820A131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4121" y="4171528"/>
            <a:ext cx="9163757" cy="450447"/>
          </a:xfrm>
        </p:spPr>
        <p:txBody>
          <a:bodyPr anchor="ctr">
            <a:normAutofit/>
          </a:bodyPr>
          <a:lstStyle/>
          <a:p>
            <a:r>
              <a:rPr lang="en-US" sz="2000" dirty="0"/>
              <a:t>Department of Washington Veterans of Foreign Wars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52F0AAEE-6DA7-659F-F10B-050FECF56A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8137" y="320231"/>
            <a:ext cx="6674273" cy="2836567"/>
          </a:xfrm>
          <a:prstGeom prst="rect">
            <a:avLst/>
          </a:prstGeom>
        </p:spPr>
      </p:pic>
      <p:grpSp>
        <p:nvGrpSpPr>
          <p:cNvPr id="20" name="Group 19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28764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94C4EE2-4610-F5B6-AD67-995C67AA23C2}"/>
              </a:ext>
            </a:extLst>
          </p:cNvPr>
          <p:cNvSpPr txBox="1"/>
          <p:nvPr/>
        </p:nvSpPr>
        <p:spPr>
          <a:xfrm>
            <a:off x="533400" y="878305"/>
            <a:ext cx="11125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Garamond" panose="02020404030301010803" pitchFamily="18" charset="0"/>
              </a:rPr>
              <a:t>Ensure all necessary blocks are filled in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94AAB5-1870-4FF1-89F3-2441D97E01E1}"/>
              </a:ext>
            </a:extLst>
          </p:cNvPr>
          <p:cNvSpPr txBox="1"/>
          <p:nvPr/>
        </p:nvSpPr>
        <p:spPr>
          <a:xfrm>
            <a:off x="457200" y="2009274"/>
            <a:ext cx="112014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Date of Activity</a:t>
            </a:r>
            <a:r>
              <a:rPr lang="en-US" dirty="0">
                <a:solidFill>
                  <a:srgbClr val="FF0000"/>
                </a:solidFill>
                <a:latin typeface="Garamond" panose="02020404030301010803" pitchFamily="18" charset="0"/>
              </a:rPr>
              <a:t>: </a:t>
            </a:r>
            <a:r>
              <a:rPr lang="en-US" dirty="0"/>
              <a:t>When did the event occur.</a:t>
            </a:r>
          </a:p>
          <a:p>
            <a:r>
              <a:rPr lang="en-US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Program</a:t>
            </a:r>
            <a:r>
              <a:rPr lang="en-US" sz="2400" dirty="0">
                <a:solidFill>
                  <a:srgbClr val="FF0000"/>
                </a:solidFill>
                <a:latin typeface="Garamond" panose="02020404030301010803" pitchFamily="18" charset="0"/>
              </a:rPr>
              <a:t>:</a:t>
            </a:r>
            <a:r>
              <a:rPr lang="en-US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en-US" dirty="0"/>
              <a:t>Select one of the 5 Programs.</a:t>
            </a:r>
          </a:p>
          <a:p>
            <a:r>
              <a:rPr lang="en-US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Activity</a:t>
            </a:r>
            <a:r>
              <a:rPr lang="en-US" sz="2400" dirty="0">
                <a:solidFill>
                  <a:srgbClr val="FF0000"/>
                </a:solidFill>
                <a:latin typeface="Garamond" panose="02020404030301010803" pitchFamily="18" charset="0"/>
              </a:rPr>
              <a:t>:</a:t>
            </a:r>
            <a:r>
              <a:rPr lang="en-US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en-US" dirty="0"/>
              <a:t>Select one of the subcategories.</a:t>
            </a:r>
          </a:p>
          <a:p>
            <a:r>
              <a:rPr lang="en-US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Hours:</a:t>
            </a:r>
            <a:r>
              <a:rPr lang="en-US" dirty="0"/>
              <a:t> Number of hours worked for the activity. Include all planning, preparation drive time and actual event.</a:t>
            </a:r>
          </a:p>
          <a:p>
            <a:r>
              <a:rPr lang="en-US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Miles:</a:t>
            </a:r>
            <a:r>
              <a:rPr lang="en-US" sz="2400" dirty="0">
                <a:latin typeface="Garamond" panose="02020404030301010803" pitchFamily="18" charset="0"/>
              </a:rPr>
              <a:t> </a:t>
            </a:r>
            <a:r>
              <a:rPr lang="en-US" dirty="0"/>
              <a:t>Total number of miles driven for event.</a:t>
            </a:r>
          </a:p>
          <a:p>
            <a:r>
              <a:rPr lang="en-US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Members: </a:t>
            </a:r>
            <a:r>
              <a:rPr lang="en-US" dirty="0"/>
              <a:t>Total number of Post Members participating with the event.</a:t>
            </a:r>
          </a:p>
          <a:p>
            <a:r>
              <a:rPr lang="en-US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Auxiliary Members: </a:t>
            </a:r>
            <a:r>
              <a:rPr lang="en-US" dirty="0"/>
              <a:t>Total number of Auxiliary Members participating with the event.</a:t>
            </a:r>
          </a:p>
          <a:p>
            <a:r>
              <a:rPr lang="en-US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Number of Veterans Helped: </a:t>
            </a:r>
            <a:r>
              <a:rPr lang="en-US" dirty="0"/>
              <a:t>How many Veterans did this event </a:t>
            </a:r>
            <a:r>
              <a:rPr lang="en-US" u="sng" dirty="0"/>
              <a:t>directly</a:t>
            </a:r>
            <a:r>
              <a:rPr lang="en-US" dirty="0"/>
              <a:t> benefit.</a:t>
            </a:r>
          </a:p>
          <a:p>
            <a:r>
              <a:rPr lang="en-US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Dollars Spent/Donated: </a:t>
            </a:r>
            <a:r>
              <a:rPr lang="en-US" dirty="0"/>
              <a:t>How much monies did your Post/Auxiliary spend or donate include Hall donation.</a:t>
            </a:r>
          </a:p>
          <a:p>
            <a:r>
              <a:rPr lang="en-US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Description: </a:t>
            </a:r>
            <a:r>
              <a:rPr lang="en-US" dirty="0"/>
              <a:t>Give a description of the event that includes Who, What, When,  Where and Why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414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92B9F2-63AE-C99B-F803-ADEF66E264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B6CCA2-6F7C-885B-E6A4-C3B2B38AD381}"/>
              </a:ext>
            </a:extLst>
          </p:cNvPr>
          <p:cNvSpPr txBox="1"/>
          <p:nvPr/>
        </p:nvSpPr>
        <p:spPr>
          <a:xfrm>
            <a:off x="1398494" y="712694"/>
            <a:ext cx="86195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omic Sans MS" panose="030F0702030302020204" pitchFamily="66" charset="0"/>
              </a:rPr>
              <a:t>Reasons for Rejection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4409716-A0A2-A6FF-4BAC-EA7FCA0A9C60}"/>
              </a:ext>
            </a:extLst>
          </p:cNvPr>
          <p:cNvSpPr txBox="1"/>
          <p:nvPr/>
        </p:nvSpPr>
        <p:spPr>
          <a:xfrm>
            <a:off x="898712" y="2796988"/>
            <a:ext cx="103945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>
                <a:latin typeface="Bookman Old Style" panose="02050604050505020204" pitchFamily="18" charset="0"/>
              </a:rPr>
              <a:t>Duplicate report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Bookman Old Style" panose="02050604050505020204" pitchFamily="18" charset="0"/>
              </a:rPr>
              <a:t>Event is not community service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Bookman Old Style" panose="02050604050505020204" pitchFamily="18" charset="0"/>
              </a:rPr>
              <a:t>Report is outside current reporting period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Bookman Old Style" panose="02050604050505020204" pitchFamily="18" charset="0"/>
              </a:rPr>
              <a:t>Report is missing information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Bookman Old Style" panose="02050604050505020204" pitchFamily="18" charset="0"/>
              </a:rPr>
              <a:t>Information appears inaccurate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Bookman Old Style" panose="02050604050505020204" pitchFamily="18" charset="0"/>
              </a:rPr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802878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6B266-17AA-12E6-8AE9-F0939A4B3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kern="0" dirty="0">
                <a:solidFill>
                  <a:srgbClr val="232323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Legislative Advocacy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30AC5-DEB4-3248-93A2-4D74C6AA0E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kern="0" dirty="0">
                <a:solidFill>
                  <a:srgbClr val="232323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Local</a:t>
            </a:r>
            <a:endParaRPr lang="en-US" sz="2400" b="1" kern="100" dirty="0"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0" dirty="0">
                <a:solidFill>
                  <a:srgbClr val="232323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City Council meetings, meeting with any City official to improve the Community</a:t>
            </a:r>
            <a:endParaRPr lang="en-US" sz="2000" kern="100" dirty="0"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0" dirty="0">
                <a:solidFill>
                  <a:srgbClr val="232323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County Council meetings, meeting with any County official to improve the Community</a:t>
            </a:r>
            <a:endParaRPr lang="en-US" sz="2000" kern="100" dirty="0"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kern="0" dirty="0">
                <a:solidFill>
                  <a:srgbClr val="232323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</a:t>
            </a:r>
            <a:endParaRPr lang="en-US" sz="2400" b="1" kern="100" dirty="0"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0" dirty="0">
                <a:solidFill>
                  <a:srgbClr val="232323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 Sessions, meeting with any State official to improve the Community</a:t>
            </a:r>
            <a:endParaRPr lang="en-US" sz="2000" kern="100" dirty="0"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kern="0" dirty="0">
                <a:solidFill>
                  <a:srgbClr val="232323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endParaRPr lang="en-US" sz="2400" b="1" kern="100" dirty="0"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kern="0" dirty="0">
                <a:solidFill>
                  <a:srgbClr val="232323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Federal Sessions, meeting with any Federal official to improve the Community</a:t>
            </a:r>
            <a:endParaRPr lang="en-US" sz="2000" kern="100" dirty="0"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b="1" kern="0" dirty="0">
                <a:solidFill>
                  <a:srgbClr val="232323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endParaRPr lang="en-US" sz="2400" b="1" kern="100" dirty="0"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b="1" kern="0" dirty="0">
                <a:solidFill>
                  <a:srgbClr val="232323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???????</a:t>
            </a:r>
            <a:endParaRPr lang="en-US" sz="2000" kern="100" dirty="0"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</a:pPr>
            <a:r>
              <a:rPr lang="en-US" sz="2000" kern="0" dirty="0">
                <a:solidFill>
                  <a:srgbClr val="232323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includes Voting, assisting people to register, contacting your Officials about Bills pending, attending council meetings and presenting bills to the appropriate committee at all levels</a:t>
            </a:r>
            <a:endParaRPr lang="en-US" sz="2000" kern="100" dirty="0">
              <a:latin typeface="Garamond" panose="02020404030301010803" pitchFamily="18" charset="0"/>
              <a:ea typeface="Garamond" panose="02020404030301010803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5853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AEEBC8-9D30-42EF-95F2-386C2653FB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EF3E22-C95F-75B3-F0C5-36B11EFCD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502920"/>
            <a:ext cx="3419856" cy="1463040"/>
          </a:xfrm>
        </p:spPr>
        <p:txBody>
          <a:bodyPr anchor="ctr">
            <a:normAutofit/>
          </a:bodyPr>
          <a:lstStyle/>
          <a:p>
            <a:r>
              <a:rPr lang="en-US" sz="4800" dirty="0"/>
              <a:t>Submission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2E92FA66-67D7-4CB4-94D3-E643A9AD4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66159" y="1225296"/>
            <a:ext cx="1554480" cy="18288"/>
          </a:xfrm>
          <a:custGeom>
            <a:avLst/>
            <a:gdLst>
              <a:gd name="connsiteX0" fmla="*/ 0 w 1554480"/>
              <a:gd name="connsiteY0" fmla="*/ 0 h 18288"/>
              <a:gd name="connsiteX1" fmla="*/ 549250 w 1554480"/>
              <a:gd name="connsiteY1" fmla="*/ 0 h 18288"/>
              <a:gd name="connsiteX2" fmla="*/ 1082954 w 1554480"/>
              <a:gd name="connsiteY2" fmla="*/ 0 h 18288"/>
              <a:gd name="connsiteX3" fmla="*/ 1554480 w 1554480"/>
              <a:gd name="connsiteY3" fmla="*/ 0 h 18288"/>
              <a:gd name="connsiteX4" fmla="*/ 1554480 w 1554480"/>
              <a:gd name="connsiteY4" fmla="*/ 18288 h 18288"/>
              <a:gd name="connsiteX5" fmla="*/ 1067410 w 1554480"/>
              <a:gd name="connsiteY5" fmla="*/ 18288 h 18288"/>
              <a:gd name="connsiteX6" fmla="*/ 549250 w 1554480"/>
              <a:gd name="connsiteY6" fmla="*/ 18288 h 18288"/>
              <a:gd name="connsiteX7" fmla="*/ 0 w 1554480"/>
              <a:gd name="connsiteY7" fmla="*/ 18288 h 18288"/>
              <a:gd name="connsiteX8" fmla="*/ 0 w 1554480"/>
              <a:gd name="connsiteY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4480" h="18288" fill="none" extrusionOk="0">
                <a:moveTo>
                  <a:pt x="0" y="0"/>
                </a:moveTo>
                <a:cubicBezTo>
                  <a:pt x="114141" y="-19864"/>
                  <a:pt x="345055" y="-1657"/>
                  <a:pt x="549250" y="0"/>
                </a:cubicBezTo>
                <a:cubicBezTo>
                  <a:pt x="753445" y="1657"/>
                  <a:pt x="862292" y="-5674"/>
                  <a:pt x="1082954" y="0"/>
                </a:cubicBezTo>
                <a:cubicBezTo>
                  <a:pt x="1303616" y="5674"/>
                  <a:pt x="1363530" y="4537"/>
                  <a:pt x="1554480" y="0"/>
                </a:cubicBezTo>
                <a:cubicBezTo>
                  <a:pt x="1554963" y="7176"/>
                  <a:pt x="1553909" y="13682"/>
                  <a:pt x="1554480" y="18288"/>
                </a:cubicBezTo>
                <a:cubicBezTo>
                  <a:pt x="1338847" y="6127"/>
                  <a:pt x="1215066" y="37851"/>
                  <a:pt x="1067410" y="18288"/>
                </a:cubicBezTo>
                <a:cubicBezTo>
                  <a:pt x="919754" y="-1275"/>
                  <a:pt x="800465" y="3080"/>
                  <a:pt x="549250" y="18288"/>
                </a:cubicBezTo>
                <a:cubicBezTo>
                  <a:pt x="298035" y="33496"/>
                  <a:pt x="158868" y="22769"/>
                  <a:pt x="0" y="18288"/>
                </a:cubicBezTo>
                <a:cubicBezTo>
                  <a:pt x="-655" y="13237"/>
                  <a:pt x="709" y="4645"/>
                  <a:pt x="0" y="0"/>
                </a:cubicBezTo>
                <a:close/>
              </a:path>
              <a:path w="1554480" h="18288" stroke="0" extrusionOk="0">
                <a:moveTo>
                  <a:pt x="0" y="0"/>
                </a:moveTo>
                <a:cubicBezTo>
                  <a:pt x="249941" y="-58"/>
                  <a:pt x="367334" y="23448"/>
                  <a:pt x="502615" y="0"/>
                </a:cubicBezTo>
                <a:cubicBezTo>
                  <a:pt x="637897" y="-23448"/>
                  <a:pt x="813653" y="-20418"/>
                  <a:pt x="974141" y="0"/>
                </a:cubicBezTo>
                <a:cubicBezTo>
                  <a:pt x="1134629" y="20418"/>
                  <a:pt x="1268772" y="6288"/>
                  <a:pt x="1554480" y="0"/>
                </a:cubicBezTo>
                <a:cubicBezTo>
                  <a:pt x="1554917" y="7222"/>
                  <a:pt x="1555359" y="13299"/>
                  <a:pt x="1554480" y="18288"/>
                </a:cubicBezTo>
                <a:cubicBezTo>
                  <a:pt x="1336087" y="12172"/>
                  <a:pt x="1310024" y="19759"/>
                  <a:pt x="1067410" y="18288"/>
                </a:cubicBezTo>
                <a:cubicBezTo>
                  <a:pt x="824796" y="16818"/>
                  <a:pt x="787902" y="34647"/>
                  <a:pt x="518160" y="18288"/>
                </a:cubicBezTo>
                <a:cubicBezTo>
                  <a:pt x="248418" y="1930"/>
                  <a:pt x="133160" y="9205"/>
                  <a:pt x="0" y="18288"/>
                </a:cubicBezTo>
                <a:cubicBezTo>
                  <a:pt x="-643" y="9451"/>
                  <a:pt x="-340" y="7114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68209F-EAF8-098C-8D4D-C52348B355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2040" y="502920"/>
            <a:ext cx="7539135" cy="2897384"/>
          </a:xfrm>
        </p:spPr>
        <p:txBody>
          <a:bodyPr anchor="ctr">
            <a:normAutofit/>
          </a:bodyPr>
          <a:lstStyle/>
          <a:p>
            <a:r>
              <a:rPr lang="en-US" sz="2400" dirty="0"/>
              <a:t>To finalize your report, it requires a brief description. </a:t>
            </a:r>
          </a:p>
          <a:p>
            <a:r>
              <a:rPr lang="en-US" sz="2400" dirty="0"/>
              <a:t>Use the 5 Ws as a guide. </a:t>
            </a:r>
            <a:r>
              <a:rPr lang="en-US" sz="2400" u="sng" dirty="0"/>
              <a:t>Who</a:t>
            </a:r>
            <a:r>
              <a:rPr lang="en-US" sz="2400" dirty="0"/>
              <a:t> participated, </a:t>
            </a:r>
            <a:r>
              <a:rPr lang="en-US" sz="2400" u="sng" dirty="0"/>
              <a:t>What</a:t>
            </a:r>
            <a:r>
              <a:rPr lang="en-US" sz="2400" dirty="0"/>
              <a:t> took place, </a:t>
            </a:r>
            <a:r>
              <a:rPr lang="en-US" sz="2400" u="sng" dirty="0"/>
              <a:t>When</a:t>
            </a:r>
            <a:r>
              <a:rPr lang="en-US" sz="2400" dirty="0"/>
              <a:t> it happened, </a:t>
            </a:r>
            <a:r>
              <a:rPr lang="en-US" sz="2400" u="sng" dirty="0"/>
              <a:t>Where</a:t>
            </a:r>
            <a:r>
              <a:rPr lang="en-US" sz="2400" dirty="0"/>
              <a:t> it happened and </a:t>
            </a:r>
            <a:r>
              <a:rPr lang="en-US" sz="2400" u="sng" dirty="0"/>
              <a:t>Why</a:t>
            </a:r>
            <a:r>
              <a:rPr lang="en-US" sz="2400" dirty="0"/>
              <a:t> it happened. </a:t>
            </a:r>
          </a:p>
          <a:p>
            <a:r>
              <a:rPr lang="en-US" sz="2400" dirty="0"/>
              <a:t>This reaffirms with the chairman the validity of your report for approval. </a:t>
            </a:r>
          </a:p>
          <a:p>
            <a:r>
              <a:rPr lang="en-US" sz="2400" dirty="0"/>
              <a:t>Once you are finished click the submit button.</a:t>
            </a:r>
          </a:p>
          <a:p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579859-B1C2-C7C9-F2C2-E70BC6524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0569" y="3503416"/>
            <a:ext cx="8915027" cy="2897384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0ED78A70-5548-8C87-42BB-89CF9459E219}"/>
              </a:ext>
            </a:extLst>
          </p:cNvPr>
          <p:cNvSpPr/>
          <p:nvPr/>
        </p:nvSpPr>
        <p:spPr>
          <a:xfrm>
            <a:off x="2491273" y="5318449"/>
            <a:ext cx="1670180" cy="1082351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B9D8B3-B741-E3C5-9576-ADDB9D6CA3B4}"/>
              </a:ext>
            </a:extLst>
          </p:cNvPr>
          <p:cNvSpPr txBox="1"/>
          <p:nvPr/>
        </p:nvSpPr>
        <p:spPr>
          <a:xfrm>
            <a:off x="4767942" y="4359729"/>
            <a:ext cx="4572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Who, what, when, where, why?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1A74419-C156-641D-4F4A-240CC089A2E3}"/>
              </a:ext>
            </a:extLst>
          </p:cNvPr>
          <p:cNvSpPr txBox="1"/>
          <p:nvPr/>
        </p:nvSpPr>
        <p:spPr>
          <a:xfrm>
            <a:off x="4334255" y="5605202"/>
            <a:ext cx="5918758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Note: Once you click </a:t>
            </a:r>
            <a:r>
              <a:rPr lang="en-US" u="sng" dirty="0"/>
              <a:t>submit</a:t>
            </a:r>
            <a:r>
              <a:rPr lang="en-US" dirty="0"/>
              <a:t> you are not able to make changes. Make sure that your reports are accurate.</a:t>
            </a:r>
          </a:p>
        </p:txBody>
      </p:sp>
    </p:spTree>
    <p:extLst>
      <p:ext uri="{BB962C8B-B14F-4D97-AF65-F5344CB8AC3E}">
        <p14:creationId xmlns:p14="http://schemas.microsoft.com/office/powerpoint/2010/main" val="874101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4322</TotalTime>
  <Words>357</Words>
  <Application>Microsoft Office PowerPoint</Application>
  <PresentationFormat>Widescreen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Bookman Old Style</vt:lpstr>
      <vt:lpstr>Calibri</vt:lpstr>
      <vt:lpstr>Calibri Light</vt:lpstr>
      <vt:lpstr>Comic Sans MS</vt:lpstr>
      <vt:lpstr>Courier New</vt:lpstr>
      <vt:lpstr>Garamond</vt:lpstr>
      <vt:lpstr>Symbol</vt:lpstr>
      <vt:lpstr>Office Theme</vt:lpstr>
      <vt:lpstr>Electronic Community Service Submission</vt:lpstr>
      <vt:lpstr>PowerPoint Presentation</vt:lpstr>
      <vt:lpstr>PowerPoint Presentation</vt:lpstr>
      <vt:lpstr>Legislative Advocacy</vt:lpstr>
      <vt:lpstr>Submission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Electronic Community Service Submission</dc:title>
  <dc:creator>Robin</dc:creator>
  <cp:lastModifiedBy>Julia Arnold</cp:lastModifiedBy>
  <cp:revision>40</cp:revision>
  <cp:lastPrinted>2024-06-14T19:23:34Z</cp:lastPrinted>
  <dcterms:created xsi:type="dcterms:W3CDTF">2022-10-12T21:24:21Z</dcterms:created>
  <dcterms:modified xsi:type="dcterms:W3CDTF">2025-08-27T15:49:25Z</dcterms:modified>
</cp:coreProperties>
</file>