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2"/>
  </p:notesMasterIdLst>
  <p:sldIdLst>
    <p:sldId id="282" r:id="rId5"/>
    <p:sldId id="285" r:id="rId6"/>
    <p:sldId id="284" r:id="rId7"/>
    <p:sldId id="286" r:id="rId8"/>
    <p:sldId id="289" r:id="rId9"/>
    <p:sldId id="283" r:id="rId10"/>
    <p:sldId id="2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16A0A5-2703-49D6-B5CD-DD5B08E0A3A5}">
          <p14:sldIdLst>
            <p14:sldId id="282"/>
            <p14:sldId id="285"/>
            <p14:sldId id="284"/>
            <p14:sldId id="286"/>
            <p14:sldId id="289"/>
            <p14:sldId id="283"/>
            <p14:sldId id="287"/>
          </p14:sldIdLst>
        </p14:section>
        <p14:section name="Youth Programs" id="{04C11E66-27BB-4903-A664-61C4EA6A4BA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7FB0C-8FBA-4777-9537-E807AC5259DB}" v="25" dt="2025-08-25T14:27:10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sistant Adjutant" userId="e16fbea7-2392-4e85-8d59-478d9b16321f" providerId="ADAL" clId="{A9F7FB0C-8FBA-4777-9537-E807AC5259DB}"/>
    <pc:docChg chg="undo custSel addSld delSld modSld modMainMaster addSection modSection">
      <pc:chgData name="Assistant Adjutant" userId="e16fbea7-2392-4e85-8d59-478d9b16321f" providerId="ADAL" clId="{A9F7FB0C-8FBA-4777-9537-E807AC5259DB}" dt="2025-08-25T14:27:31.481" v="61" actId="2696"/>
      <pc:docMkLst>
        <pc:docMk/>
      </pc:docMkLst>
      <pc:sldChg chg="modSp mod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2458926374" sldId="282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458926374" sldId="282"/>
            <ac:spMk id="2" creationId="{B7D55B6D-5A7C-63A2-0716-9B0B1E5B3806}"/>
          </ac:spMkLst>
        </pc:spChg>
      </pc:sldChg>
      <pc:sldChg chg="modSp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281951393" sldId="283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81951393" sldId="283"/>
            <ac:spMk id="2" creationId="{034D0061-40D8-2ABC-7276-699880EA31D9}"/>
          </ac:spMkLst>
        </pc:spChg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81951393" sldId="283"/>
            <ac:spMk id="3" creationId="{4C5561C5-F6DF-7914-F251-BB8993C2BE29}"/>
          </ac:spMkLst>
        </pc:spChg>
      </pc:sldChg>
      <pc:sldChg chg="modSp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1401739487" sldId="284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1401739487" sldId="284"/>
            <ac:spMk id="2" creationId="{8C363110-07CA-527C-E3CF-130E288BC86E}"/>
          </ac:spMkLst>
        </pc:spChg>
      </pc:sldChg>
      <pc:sldChg chg="modSp mod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986580488" sldId="285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986580488" sldId="285"/>
            <ac:spMk id="2" creationId="{F3BB7289-3AEE-FC0A-42EB-4E2E6866BE34}"/>
          </ac:spMkLst>
        </pc:spChg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986580488" sldId="285"/>
            <ac:spMk id="3" creationId="{B661A08F-576C-0C86-E285-8A24988BA704}"/>
          </ac:spMkLst>
        </pc:spChg>
      </pc:sldChg>
      <pc:sldChg chg="modSp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2379803438" sldId="286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379803438" sldId="286"/>
            <ac:spMk id="2" creationId="{FEFD2736-A97A-59F6-39B8-F6ED0D757630}"/>
          </ac:spMkLst>
        </pc:spChg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379803438" sldId="286"/>
            <ac:spMk id="3" creationId="{3263FB0E-6CFE-DB34-8991-7C8ACCEC8563}"/>
          </ac:spMkLst>
        </pc:spChg>
      </pc:sldChg>
      <pc:sldChg chg="modSp mod modTransition">
        <pc:chgData name="Assistant Adjutant" userId="e16fbea7-2392-4e85-8d59-478d9b16321f" providerId="ADAL" clId="{A9F7FB0C-8FBA-4777-9537-E807AC5259DB}" dt="2025-08-25T14:27:09.539" v="58"/>
        <pc:sldMkLst>
          <pc:docMk/>
          <pc:sldMk cId="1930622475" sldId="287"/>
        </pc:sldMkLst>
        <pc:spChg chg="mod">
          <ac:chgData name="Assistant Adjutant" userId="e16fbea7-2392-4e85-8d59-478d9b16321f" providerId="ADAL" clId="{A9F7FB0C-8FBA-4777-9537-E807AC5259DB}" dt="2025-08-25T14:27:09.539" v="58"/>
          <ac:spMkLst>
            <pc:docMk/>
            <pc:sldMk cId="1930622475" sldId="287"/>
            <ac:spMk id="2" creationId="{E9A05F7B-B9A8-9FE0-4B08-09A9BFAEA771}"/>
          </ac:spMkLst>
        </pc:spChg>
        <pc:spChg chg="mod">
          <ac:chgData name="Assistant Adjutant" userId="e16fbea7-2392-4e85-8d59-478d9b16321f" providerId="ADAL" clId="{A9F7FB0C-8FBA-4777-9537-E807AC5259DB}" dt="2025-08-25T14:27:09.539" v="58"/>
          <ac:spMkLst>
            <pc:docMk/>
            <pc:sldMk cId="1930622475" sldId="287"/>
            <ac:spMk id="3" creationId="{18D7C7B7-DFFD-09F7-D844-01E5B314303F}"/>
          </ac:spMkLst>
        </pc:spChg>
      </pc:sldChg>
      <pc:sldChg chg="modSp modTransition">
        <pc:chgData name="Assistant Adjutant" userId="e16fbea7-2392-4e85-8d59-478d9b16321f" providerId="ADAL" clId="{A9F7FB0C-8FBA-4777-9537-E807AC5259DB}" dt="2025-08-25T14:27:10.069" v="60"/>
        <pc:sldMkLst>
          <pc:docMk/>
          <pc:sldMk cId="2378396718" sldId="289"/>
        </pc:sldMkLst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378396718" sldId="289"/>
            <ac:spMk id="2" creationId="{2E246D16-E076-85A6-D4C0-7808BC312A8E}"/>
          </ac:spMkLst>
        </pc:spChg>
        <pc:spChg chg="mod">
          <ac:chgData name="Assistant Adjutant" userId="e16fbea7-2392-4e85-8d59-478d9b16321f" providerId="ADAL" clId="{A9F7FB0C-8FBA-4777-9537-E807AC5259DB}" dt="2025-08-25T14:27:10.069" v="60"/>
          <ac:spMkLst>
            <pc:docMk/>
            <pc:sldMk cId="2378396718" sldId="289"/>
            <ac:spMk id="3" creationId="{01FDBD2A-B8A8-7FAB-C3A7-FE665321A39B}"/>
          </ac:spMkLst>
        </pc:spChg>
      </pc:sldChg>
      <pc:sldChg chg="modSp new del">
        <pc:chgData name="Assistant Adjutant" userId="e16fbea7-2392-4e85-8d59-478d9b16321f" providerId="ADAL" clId="{A9F7FB0C-8FBA-4777-9537-E807AC5259DB}" dt="2025-08-25T14:23:14.274" v="41" actId="2696"/>
        <pc:sldMkLst>
          <pc:docMk/>
          <pc:sldMk cId="424382804" sldId="290"/>
        </pc:sldMkLst>
        <pc:spChg chg="mod">
          <ac:chgData name="Assistant Adjutant" userId="e16fbea7-2392-4e85-8d59-478d9b16321f" providerId="ADAL" clId="{A9F7FB0C-8FBA-4777-9537-E807AC5259DB}" dt="2025-08-25T14:23:00.250" v="40"/>
          <ac:spMkLst>
            <pc:docMk/>
            <pc:sldMk cId="424382804" sldId="290"/>
            <ac:spMk id="2" creationId="{B1480263-9551-031D-7F42-08ACEE8CC8FC}"/>
          </ac:spMkLst>
        </pc:spChg>
        <pc:spChg chg="mod">
          <ac:chgData name="Assistant Adjutant" userId="e16fbea7-2392-4e85-8d59-478d9b16321f" providerId="ADAL" clId="{A9F7FB0C-8FBA-4777-9537-E807AC5259DB}" dt="2025-08-25T14:23:00.250" v="40"/>
          <ac:spMkLst>
            <pc:docMk/>
            <pc:sldMk cId="424382804" sldId="290"/>
            <ac:spMk id="3" creationId="{FA9CAFEB-00C3-D273-C244-86F7A0A685BC}"/>
          </ac:spMkLst>
        </pc:spChg>
      </pc:sldChg>
      <pc:sldChg chg="addSp modSp new del mod">
        <pc:chgData name="Assistant Adjutant" userId="e16fbea7-2392-4e85-8d59-478d9b16321f" providerId="ADAL" clId="{A9F7FB0C-8FBA-4777-9537-E807AC5259DB}" dt="2025-08-20T16:29:20.005" v="26" actId="2696"/>
        <pc:sldMkLst>
          <pc:docMk/>
          <pc:sldMk cId="1580104952" sldId="290"/>
        </pc:sldMkLst>
      </pc:sldChg>
      <pc:sldChg chg="delSp modSp new del mod modClrScheme chgLayout">
        <pc:chgData name="Assistant Adjutant" userId="e16fbea7-2392-4e85-8d59-478d9b16321f" providerId="ADAL" clId="{A9F7FB0C-8FBA-4777-9537-E807AC5259DB}" dt="2025-08-25T14:27:31.481" v="61" actId="2696"/>
        <pc:sldMkLst>
          <pc:docMk/>
          <pc:sldMk cId="3042106180" sldId="290"/>
        </pc:sldMkLst>
        <pc:spChg chg="del mod">
          <ac:chgData name="Assistant Adjutant" userId="e16fbea7-2392-4e85-8d59-478d9b16321f" providerId="ADAL" clId="{A9F7FB0C-8FBA-4777-9537-E807AC5259DB}" dt="2025-08-25T14:24:52.723" v="50" actId="700"/>
          <ac:spMkLst>
            <pc:docMk/>
            <pc:sldMk cId="3042106180" sldId="290"/>
            <ac:spMk id="2" creationId="{849A63FB-113D-4FBA-DFBB-83AF207E8874}"/>
          </ac:spMkLst>
        </pc:spChg>
        <pc:spChg chg="del mod">
          <ac:chgData name="Assistant Adjutant" userId="e16fbea7-2392-4e85-8d59-478d9b16321f" providerId="ADAL" clId="{A9F7FB0C-8FBA-4777-9537-E807AC5259DB}" dt="2025-08-25T14:24:52.723" v="50" actId="700"/>
          <ac:spMkLst>
            <pc:docMk/>
            <pc:sldMk cId="3042106180" sldId="290"/>
            <ac:spMk id="3" creationId="{C65DD7F6-99F5-715E-6AD6-6B7F254D4FD3}"/>
          </ac:spMkLst>
        </pc:spChg>
      </pc:sldChg>
      <pc:sldChg chg="new del">
        <pc:chgData name="Assistant Adjutant" userId="e16fbea7-2392-4e85-8d59-478d9b16321f" providerId="ADAL" clId="{A9F7FB0C-8FBA-4777-9537-E807AC5259DB}" dt="2025-08-21T15:36:44.135" v="28" actId="2696"/>
        <pc:sldMkLst>
          <pc:docMk/>
          <pc:sldMk cId="4042620348" sldId="290"/>
        </pc:sldMkLst>
      </pc:sldChg>
      <pc:sldChg chg="new del">
        <pc:chgData name="Assistant Adjutant" userId="e16fbea7-2392-4e85-8d59-478d9b16321f" providerId="ADAL" clId="{A9F7FB0C-8FBA-4777-9537-E807AC5259DB}" dt="2025-08-25T14:22:22.765" v="34" actId="2696"/>
        <pc:sldMkLst>
          <pc:docMk/>
          <pc:sldMk cId="4056881176" sldId="290"/>
        </pc:sldMkLst>
      </pc:sldChg>
      <pc:sldChg chg="add del">
        <pc:chgData name="Assistant Adjutant" userId="e16fbea7-2392-4e85-8d59-478d9b16321f" providerId="ADAL" clId="{A9F7FB0C-8FBA-4777-9537-E807AC5259DB}" dt="2025-08-25T14:22:14.610" v="32" actId="2696"/>
        <pc:sldMkLst>
          <pc:docMk/>
          <pc:sldMk cId="1351886552" sldId="291"/>
        </pc:sldMkLst>
      </pc:sldChg>
      <pc:sldChg chg="add del">
        <pc:chgData name="Assistant Adjutant" userId="e16fbea7-2392-4e85-8d59-478d9b16321f" providerId="ADAL" clId="{A9F7FB0C-8FBA-4777-9537-E807AC5259DB}" dt="2025-08-25T14:22:16.977" v="33" actId="2696"/>
        <pc:sldMkLst>
          <pc:docMk/>
          <pc:sldMk cId="3624145587" sldId="292"/>
        </pc:sldMkLst>
      </pc:sldChg>
      <pc:sldMasterChg chg="modSldLayout">
        <pc:chgData name="Assistant Adjutant" userId="e16fbea7-2392-4e85-8d59-478d9b16321f" providerId="ADAL" clId="{A9F7FB0C-8FBA-4777-9537-E807AC5259DB}" dt="2025-08-25T14:27:10.069" v="60"/>
        <pc:sldMasterMkLst>
          <pc:docMk/>
          <pc:sldMasterMk cId="748297688" sldId="2147483674"/>
        </pc:sldMasterMkLst>
        <pc:sldLayoutChg chg="addSp delSp">
          <pc:chgData name="Assistant Adjutant" userId="e16fbea7-2392-4e85-8d59-478d9b16321f" providerId="ADAL" clId="{A9F7FB0C-8FBA-4777-9537-E807AC5259DB}" dt="2025-08-25T14:27:10.069" v="60"/>
          <pc:sldLayoutMkLst>
            <pc:docMk/>
            <pc:sldMasterMk cId="748297688" sldId="2147483674"/>
            <pc:sldLayoutMk cId="2167349878" sldId="2147483686"/>
          </pc:sldLayoutMkLst>
          <pc:spChg chg="add del">
            <ac:chgData name="Assistant Adjutant" userId="e16fbea7-2392-4e85-8d59-478d9b16321f" providerId="ADAL" clId="{A9F7FB0C-8FBA-4777-9537-E807AC5259DB}" dt="2025-08-25T14:27:10.069" v="60"/>
            <ac:spMkLst>
              <pc:docMk/>
              <pc:sldMasterMk cId="748297688" sldId="2147483674"/>
              <pc:sldLayoutMk cId="2167349878" sldId="2147483686"/>
              <ac:spMk id="13" creationId="{00000000-0000-0000-0000-000000000000}"/>
            </ac:spMkLst>
          </pc:spChg>
          <pc:grpChg chg="add del">
            <ac:chgData name="Assistant Adjutant" userId="e16fbea7-2392-4e85-8d59-478d9b16321f" providerId="ADAL" clId="{A9F7FB0C-8FBA-4777-9537-E807AC5259DB}" dt="2025-08-25T14:27:10.069" v="60"/>
            <ac:grpSpMkLst>
              <pc:docMk/>
              <pc:sldMasterMk cId="748297688" sldId="2147483674"/>
              <pc:sldLayoutMk cId="2167349878" sldId="2147483686"/>
              <ac:grpSpMk id="7" creationId="{00000000-0000-0000-0000-000000000000}"/>
            </ac:grpSpMkLst>
          </pc:grpChg>
        </pc:sldLayoutChg>
      </pc:sldMasterChg>
      <pc:sldMasterChg chg="modSldLayout">
        <pc:chgData name="Assistant Adjutant" userId="e16fbea7-2392-4e85-8d59-478d9b16321f" providerId="ADAL" clId="{A9F7FB0C-8FBA-4777-9537-E807AC5259DB}" dt="2025-08-25T14:24:38.121" v="49"/>
        <pc:sldMasterMkLst>
          <pc:docMk/>
          <pc:sldMasterMk cId="2343020461" sldId="2147483674"/>
        </pc:sldMasterMkLst>
        <pc:sldLayoutChg chg="addSp delSp">
          <pc:chgData name="Assistant Adjutant" userId="e16fbea7-2392-4e85-8d59-478d9b16321f" providerId="ADAL" clId="{A9F7FB0C-8FBA-4777-9537-E807AC5259DB}" dt="2025-08-25T14:24:38.121" v="49"/>
          <pc:sldLayoutMkLst>
            <pc:docMk/>
            <pc:sldMasterMk cId="2343020461" sldId="2147483674"/>
            <pc:sldLayoutMk cId="230162875" sldId="2147483686"/>
          </pc:sldLayoutMkLst>
          <pc:spChg chg="add del">
            <ac:chgData name="Assistant Adjutant" userId="e16fbea7-2392-4e85-8d59-478d9b16321f" providerId="ADAL" clId="{A9F7FB0C-8FBA-4777-9537-E807AC5259DB}" dt="2025-08-25T14:24:38.121" v="49"/>
            <ac:spMkLst>
              <pc:docMk/>
              <pc:sldMasterMk cId="2343020461" sldId="2147483674"/>
              <pc:sldLayoutMk cId="230162875" sldId="2147483686"/>
              <ac:spMk id="13" creationId="{00000000-0000-0000-0000-000000000000}"/>
            </ac:spMkLst>
          </pc:spChg>
          <pc:grpChg chg="add del">
            <ac:chgData name="Assistant Adjutant" userId="e16fbea7-2392-4e85-8d59-478d9b16321f" providerId="ADAL" clId="{A9F7FB0C-8FBA-4777-9537-E807AC5259DB}" dt="2025-08-25T14:24:38.121" v="49"/>
            <ac:grpSpMkLst>
              <pc:docMk/>
              <pc:sldMasterMk cId="2343020461" sldId="2147483674"/>
              <pc:sldLayoutMk cId="230162875" sldId="2147483686"/>
              <ac:grpSpMk id="7" creationId="{00000000-0000-0000-0000-000000000000}"/>
            </ac:grpSpMkLst>
          </pc:grpChg>
        </pc:sldLayoutChg>
      </pc:sldMasterChg>
      <pc:sldMasterChg chg="modSldLayout">
        <pc:chgData name="Assistant Adjutant" userId="e16fbea7-2392-4e85-8d59-478d9b16321f" providerId="ADAL" clId="{A9F7FB0C-8FBA-4777-9537-E807AC5259DB}" dt="2025-08-25T14:23:00.250" v="40"/>
        <pc:sldMasterMkLst>
          <pc:docMk/>
          <pc:sldMasterMk cId="2545908317" sldId="2147483674"/>
        </pc:sldMasterMkLst>
        <pc:sldLayoutChg chg="addSp delSp">
          <pc:chgData name="Assistant Adjutant" userId="e16fbea7-2392-4e85-8d59-478d9b16321f" providerId="ADAL" clId="{A9F7FB0C-8FBA-4777-9537-E807AC5259DB}" dt="2025-08-25T14:23:00.250" v="40"/>
          <pc:sldLayoutMkLst>
            <pc:docMk/>
            <pc:sldMasterMk cId="2545908317" sldId="2147483674"/>
            <pc:sldLayoutMk cId="980743496" sldId="2147483686"/>
          </pc:sldLayoutMkLst>
          <pc:spChg chg="add del">
            <ac:chgData name="Assistant Adjutant" userId="e16fbea7-2392-4e85-8d59-478d9b16321f" providerId="ADAL" clId="{A9F7FB0C-8FBA-4777-9537-E807AC5259DB}" dt="2025-08-25T14:23:00.250" v="40"/>
            <ac:spMkLst>
              <pc:docMk/>
              <pc:sldMasterMk cId="2545908317" sldId="2147483674"/>
              <pc:sldLayoutMk cId="980743496" sldId="2147483686"/>
              <ac:spMk id="13" creationId="{00000000-0000-0000-0000-000000000000}"/>
            </ac:spMkLst>
          </pc:spChg>
          <pc:grpChg chg="add del">
            <ac:chgData name="Assistant Adjutant" userId="e16fbea7-2392-4e85-8d59-478d9b16321f" providerId="ADAL" clId="{A9F7FB0C-8FBA-4777-9537-E807AC5259DB}" dt="2025-08-25T14:23:00.250" v="40"/>
            <ac:grpSpMkLst>
              <pc:docMk/>
              <pc:sldMasterMk cId="2545908317" sldId="2147483674"/>
              <pc:sldLayoutMk cId="980743496" sldId="2147483686"/>
              <ac:grpSpMk id="7" creationId="{00000000-0000-0000-0000-000000000000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94D2E-832E-4454-88B1-C6C215C9E55C}" type="datetimeFigureOut">
              <a:rPr lang="en-US" smtClean="0"/>
              <a:t>8/25/2025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A0A09-6FA2-432A-878F-290AC51C72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93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6/6/2019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55B6D-5A7C-63A2-0716-9B0B1E5B3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903249"/>
            <a:ext cx="8825658" cy="2525751"/>
          </a:xfrm>
        </p:spPr>
        <p:txBody>
          <a:bodyPr/>
          <a:lstStyle/>
          <a:p>
            <a:pPr algn="ctr"/>
            <a:r>
              <a:rPr lang="en-US" dirty="0"/>
              <a:t>Department of Washington</a:t>
            </a:r>
            <a:br>
              <a:rPr lang="en-US" dirty="0"/>
            </a:br>
            <a:r>
              <a:rPr lang="en-US" dirty="0"/>
              <a:t>School of Instruction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B6052-4752-0E64-79DB-3193C413B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724507"/>
            <a:ext cx="8825658" cy="191429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Yakima vfw post  379</a:t>
            </a:r>
          </a:p>
          <a:p>
            <a:pPr algn="ctr"/>
            <a:r>
              <a:rPr lang="en-US" sz="2400" b="1" dirty="0"/>
              <a:t>Saturday September 6</a:t>
            </a:r>
            <a:r>
              <a:rPr lang="en-US" sz="2400" b="1" baseline="30000" dirty="0"/>
              <a:t>th</a:t>
            </a:r>
            <a:r>
              <a:rPr lang="en-US" sz="2400" b="1" dirty="0"/>
              <a:t> 2025</a:t>
            </a:r>
          </a:p>
          <a:p>
            <a:pPr algn="ctr"/>
            <a:r>
              <a:rPr lang="en-US" sz="2400" b="1" dirty="0"/>
              <a:t>9am – 3pm </a:t>
            </a:r>
          </a:p>
        </p:txBody>
      </p:sp>
    </p:spTree>
    <p:extLst>
      <p:ext uri="{BB962C8B-B14F-4D97-AF65-F5344CB8AC3E}">
        <p14:creationId xmlns:p14="http://schemas.microsoft.com/office/powerpoint/2010/main" val="245892637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7289-3AEE-FC0A-42EB-4E2E6866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Recruiting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1A08F-576C-0C86-E285-8A24988BA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/>
              <a:t>All Recruited Members Count!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/>
              <a:t>Think of creative ways to Recruit / Renew / Upgrade</a:t>
            </a:r>
          </a:p>
        </p:txBody>
      </p:sp>
    </p:spTree>
    <p:extLst>
      <p:ext uri="{BB962C8B-B14F-4D97-AF65-F5344CB8AC3E}">
        <p14:creationId xmlns:p14="http://schemas.microsoft.com/office/powerpoint/2010/main" val="98658048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3110-07CA-527C-E3CF-130E288BC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2025-2026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73F64-003A-6C66-9B5B-D7376D179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798" y="3571291"/>
            <a:ext cx="9702704" cy="3053444"/>
          </a:xfrm>
        </p:spPr>
        <p:txBody>
          <a:bodyPr>
            <a:norm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000" b="1" dirty="0"/>
              <a:t>Make Recruiting Fun!!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000" b="1" dirty="0"/>
              <a:t>Check Eligibility –Sec 101 (Podium Edition MOP)</a:t>
            </a:r>
          </a:p>
        </p:txBody>
      </p:sp>
    </p:spTree>
    <p:extLst>
      <p:ext uri="{BB962C8B-B14F-4D97-AF65-F5344CB8AC3E}">
        <p14:creationId xmlns:p14="http://schemas.microsoft.com/office/powerpoint/2010/main" val="140173948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D2736-A97A-59F6-39B8-F6ED0D7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Department Recruiter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3FB0E-6CFE-DB34-8991-7C8ACCEC8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b="1" dirty="0"/>
              <a:t>Certified Department Recruiter Training:</a:t>
            </a:r>
          </a:p>
          <a:p>
            <a:pPr algn="ctr"/>
            <a:r>
              <a:rPr lang="en-US" b="1" dirty="0"/>
              <a:t>Saturday – Sunday</a:t>
            </a:r>
          </a:p>
          <a:p>
            <a:pPr algn="ctr"/>
            <a:r>
              <a:rPr lang="en-US" b="1" dirty="0"/>
              <a:t>October 25-26, 2025</a:t>
            </a:r>
          </a:p>
          <a:p>
            <a:pPr algn="ctr"/>
            <a:r>
              <a:rPr lang="en-US" b="1" dirty="0"/>
              <a:t>9am – 3pm</a:t>
            </a:r>
          </a:p>
          <a:p>
            <a:pPr algn="ctr"/>
            <a:r>
              <a:rPr lang="en-US" b="1" dirty="0"/>
              <a:t>Department HQ</a:t>
            </a:r>
          </a:p>
        </p:txBody>
      </p:sp>
    </p:spTree>
    <p:extLst>
      <p:ext uri="{BB962C8B-B14F-4D97-AF65-F5344CB8AC3E}">
        <p14:creationId xmlns:p14="http://schemas.microsoft.com/office/powerpoint/2010/main" val="23798034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206C0-5FFF-7056-EBD6-E3656B795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6D16-E076-85A6-D4C0-7808BC31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Department Recruiter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DBD2A-B8A8-7FAB-C3A7-FE665321A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b="1" dirty="0"/>
              <a:t>Certified Department Recruiter Training:</a:t>
            </a:r>
          </a:p>
          <a:p>
            <a:pPr algn="ctr"/>
            <a:r>
              <a:rPr lang="en-US" b="1" dirty="0"/>
              <a:t>Saturday – Sunday</a:t>
            </a:r>
          </a:p>
          <a:p>
            <a:pPr algn="ctr"/>
            <a:r>
              <a:rPr lang="en-US" b="1" dirty="0"/>
              <a:t>November 1-2, 2025</a:t>
            </a:r>
          </a:p>
          <a:p>
            <a:pPr algn="ctr"/>
            <a:r>
              <a:rPr lang="en-US" b="1" dirty="0"/>
              <a:t>9am – 2pm</a:t>
            </a:r>
          </a:p>
          <a:p>
            <a:pPr algn="ctr"/>
            <a:r>
              <a:rPr lang="en-US" b="1" dirty="0"/>
              <a:t>Everett Post 2100</a:t>
            </a:r>
          </a:p>
        </p:txBody>
      </p:sp>
    </p:spTree>
    <p:extLst>
      <p:ext uri="{BB962C8B-B14F-4D97-AF65-F5344CB8AC3E}">
        <p14:creationId xmlns:p14="http://schemas.microsoft.com/office/powerpoint/2010/main" val="237839671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0061-40D8-2ABC-7276-699880EA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561C5-F6DF-7914-F251-BB8993C2B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All American – 101%</a:t>
            </a:r>
          </a:p>
          <a:p>
            <a:pPr algn="ctr"/>
            <a:r>
              <a:rPr lang="en-US" sz="6000" b="1" dirty="0"/>
              <a:t>All State – 100% +1</a:t>
            </a:r>
          </a:p>
        </p:txBody>
      </p:sp>
    </p:spTree>
    <p:extLst>
      <p:ext uri="{BB962C8B-B14F-4D97-AF65-F5344CB8AC3E}">
        <p14:creationId xmlns:p14="http://schemas.microsoft.com/office/powerpoint/2010/main" val="28195139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5F7B-B9A8-9FE0-4B08-09A9BFAE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798" y="615820"/>
            <a:ext cx="8831816" cy="1820583"/>
          </a:xfrm>
        </p:spPr>
        <p:txBody>
          <a:bodyPr/>
          <a:lstStyle/>
          <a:p>
            <a:pPr algn="ctr"/>
            <a:r>
              <a:rPr lang="en-US" dirty="0"/>
              <a:t>Department Website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To Access All-State &amp; All-American Program programs: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7C7B7-DFFD-09F7-D844-01E5B3143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153747"/>
            <a:ext cx="8825659" cy="2416629"/>
          </a:xfrm>
        </p:spPr>
        <p:txBody>
          <a:bodyPr>
            <a:normAutofit lnSpcReduction="10000"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dirty="0"/>
              <a:t>vfwwa.org</a:t>
            </a:r>
          </a:p>
          <a:p>
            <a:pPr algn="ctr"/>
            <a:r>
              <a:rPr lang="en-US" sz="2800" b="1" dirty="0"/>
              <a:t>Programs</a:t>
            </a:r>
          </a:p>
          <a:p>
            <a:pPr algn="ctr"/>
            <a:r>
              <a:rPr lang="en-US" sz="2800" b="1" dirty="0"/>
              <a:t>All-American Guide</a:t>
            </a:r>
          </a:p>
          <a:p>
            <a:pPr algn="ctr"/>
            <a:r>
              <a:rPr lang="en-US" sz="2800" b="1" dirty="0"/>
              <a:t>All State Guide</a:t>
            </a:r>
          </a:p>
        </p:txBody>
      </p:sp>
    </p:spTree>
    <p:extLst>
      <p:ext uri="{BB962C8B-B14F-4D97-AF65-F5344CB8AC3E}">
        <p14:creationId xmlns:p14="http://schemas.microsoft.com/office/powerpoint/2010/main" val="1930622475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C0CEB4-BFAC-4014-9B69-2CFFE0B783D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F666C14-7219-46F1-8169-9E45DA110A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4B8C88-7AFD-4F93-AF50-E36A0AADA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98</TotalTime>
  <Words>123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Department of Washington School of Instruction</vt:lpstr>
      <vt:lpstr>Recruiting</vt:lpstr>
      <vt:lpstr>2025-2026</vt:lpstr>
      <vt:lpstr>Department Recruiter</vt:lpstr>
      <vt:lpstr>Department Recruiter</vt:lpstr>
      <vt:lpstr>Membership</vt:lpstr>
      <vt:lpstr>Department Website  To Access All-State &amp; All-American Program programs: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Woodward</dc:creator>
  <cp:lastModifiedBy>Assistant Adjutant</cp:lastModifiedBy>
  <cp:revision>8</cp:revision>
  <dcterms:created xsi:type="dcterms:W3CDTF">2025-07-29T20:28:16Z</dcterms:created>
  <dcterms:modified xsi:type="dcterms:W3CDTF">2025-08-25T14:27:34Z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