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302" r:id="rId2"/>
    <p:sldId id="309" r:id="rId3"/>
    <p:sldId id="303" r:id="rId4"/>
    <p:sldId id="304" r:id="rId5"/>
    <p:sldId id="305" r:id="rId6"/>
    <p:sldId id="306" r:id="rId7"/>
    <p:sldId id="307" r:id="rId8"/>
    <p:sldId id="308" r:id="rId9"/>
    <p:sldId id="310" r:id="rId10"/>
    <p:sldId id="311" r:id="rId11"/>
    <p:sldId id="312" r:id="rId12"/>
    <p:sldId id="313" r:id="rId13"/>
    <p:sldId id="317" r:id="rId14"/>
    <p:sldId id="314" r:id="rId15"/>
    <p:sldId id="315" r:id="rId16"/>
    <p:sldId id="316" r:id="rId17"/>
    <p:sldId id="318" r:id="rId18"/>
    <p:sldId id="319" r:id="rId19"/>
    <p:sldId id="32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277C7F-973E-4108-8D2B-131945154E36}" v="22" dt="2025-08-27T18:28:13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sistant Adjutant" userId="e16fbea7-2392-4e85-8d59-478d9b16321f" providerId="ADAL" clId="{F5277C7F-973E-4108-8D2B-131945154E36}"/>
    <pc:docChg chg="undo custSel addSld delSld modSld">
      <pc:chgData name="Assistant Adjutant" userId="e16fbea7-2392-4e85-8d59-478d9b16321f" providerId="ADAL" clId="{F5277C7F-973E-4108-8D2B-131945154E36}" dt="2025-08-27T18:29:21.591" v="175" actId="22"/>
      <pc:docMkLst>
        <pc:docMk/>
      </pc:docMkLst>
      <pc:sldChg chg="del">
        <pc:chgData name="Assistant Adjutant" userId="e16fbea7-2392-4e85-8d59-478d9b16321f" providerId="ADAL" clId="{F5277C7F-973E-4108-8D2B-131945154E36}" dt="2025-08-26T15:41:49.979" v="53" actId="2696"/>
        <pc:sldMkLst>
          <pc:docMk/>
          <pc:sldMk cId="2458926374" sldId="282"/>
        </pc:sldMkLst>
      </pc:sldChg>
      <pc:sldChg chg="del">
        <pc:chgData name="Assistant Adjutant" userId="e16fbea7-2392-4e85-8d59-478d9b16321f" providerId="ADAL" clId="{F5277C7F-973E-4108-8D2B-131945154E36}" dt="2025-08-26T15:42:03.324" v="58" actId="2696"/>
        <pc:sldMkLst>
          <pc:docMk/>
          <pc:sldMk cId="281951393" sldId="283"/>
        </pc:sldMkLst>
      </pc:sldChg>
      <pc:sldChg chg="del">
        <pc:chgData name="Assistant Adjutant" userId="e16fbea7-2392-4e85-8d59-478d9b16321f" providerId="ADAL" clId="{F5277C7F-973E-4108-8D2B-131945154E36}" dt="2025-08-26T15:41:56.573" v="55" actId="2696"/>
        <pc:sldMkLst>
          <pc:docMk/>
          <pc:sldMk cId="1401739487" sldId="284"/>
        </pc:sldMkLst>
      </pc:sldChg>
      <pc:sldChg chg="del">
        <pc:chgData name="Assistant Adjutant" userId="e16fbea7-2392-4e85-8d59-478d9b16321f" providerId="ADAL" clId="{F5277C7F-973E-4108-8D2B-131945154E36}" dt="2025-08-26T15:41:53.988" v="54" actId="2696"/>
        <pc:sldMkLst>
          <pc:docMk/>
          <pc:sldMk cId="986580488" sldId="285"/>
        </pc:sldMkLst>
      </pc:sldChg>
      <pc:sldChg chg="del">
        <pc:chgData name="Assistant Adjutant" userId="e16fbea7-2392-4e85-8d59-478d9b16321f" providerId="ADAL" clId="{F5277C7F-973E-4108-8D2B-131945154E36}" dt="2025-08-26T15:41:58.611" v="56" actId="2696"/>
        <pc:sldMkLst>
          <pc:docMk/>
          <pc:sldMk cId="2379803438" sldId="286"/>
        </pc:sldMkLst>
      </pc:sldChg>
      <pc:sldChg chg="del">
        <pc:chgData name="Assistant Adjutant" userId="e16fbea7-2392-4e85-8d59-478d9b16321f" providerId="ADAL" clId="{F5277C7F-973E-4108-8D2B-131945154E36}" dt="2025-08-26T15:42:05.425" v="59" actId="2696"/>
        <pc:sldMkLst>
          <pc:docMk/>
          <pc:sldMk cId="1930622475" sldId="287"/>
        </pc:sldMkLst>
      </pc:sldChg>
      <pc:sldChg chg="del">
        <pc:chgData name="Assistant Adjutant" userId="e16fbea7-2392-4e85-8d59-478d9b16321f" providerId="ADAL" clId="{F5277C7F-973E-4108-8D2B-131945154E36}" dt="2025-08-26T15:42:01.451" v="57" actId="2696"/>
        <pc:sldMkLst>
          <pc:docMk/>
          <pc:sldMk cId="2378396718" sldId="289"/>
        </pc:sldMkLst>
      </pc:sldChg>
      <pc:sldChg chg="del">
        <pc:chgData name="Assistant Adjutant" userId="e16fbea7-2392-4e85-8d59-478d9b16321f" providerId="ADAL" clId="{F5277C7F-973E-4108-8D2B-131945154E36}" dt="2025-08-26T14:04:21.455" v="48" actId="2696"/>
        <pc:sldMkLst>
          <pc:docMk/>
          <pc:sldMk cId="2969310569" sldId="290"/>
        </pc:sldMkLst>
      </pc:sldChg>
      <pc:sldChg chg="del">
        <pc:chgData name="Assistant Adjutant" userId="e16fbea7-2392-4e85-8d59-478d9b16321f" providerId="ADAL" clId="{F5277C7F-973E-4108-8D2B-131945154E36}" dt="2025-08-26T15:42:09.566" v="61" actId="2696"/>
        <pc:sldMkLst>
          <pc:docMk/>
          <pc:sldMk cId="3048549289" sldId="291"/>
        </pc:sldMkLst>
      </pc:sldChg>
      <pc:sldChg chg="del">
        <pc:chgData name="Assistant Adjutant" userId="e16fbea7-2392-4e85-8d59-478d9b16321f" providerId="ADAL" clId="{F5277C7F-973E-4108-8D2B-131945154E36}" dt="2025-08-26T15:42:11.556" v="62" actId="2696"/>
        <pc:sldMkLst>
          <pc:docMk/>
          <pc:sldMk cId="4081135909" sldId="292"/>
        </pc:sldMkLst>
      </pc:sldChg>
      <pc:sldChg chg="del">
        <pc:chgData name="Assistant Adjutant" userId="e16fbea7-2392-4e85-8d59-478d9b16321f" providerId="ADAL" clId="{F5277C7F-973E-4108-8D2B-131945154E36}" dt="2025-08-26T15:42:14.131" v="63" actId="2696"/>
        <pc:sldMkLst>
          <pc:docMk/>
          <pc:sldMk cId="3949812416" sldId="293"/>
        </pc:sldMkLst>
      </pc:sldChg>
      <pc:sldChg chg="del">
        <pc:chgData name="Assistant Adjutant" userId="e16fbea7-2392-4e85-8d59-478d9b16321f" providerId="ADAL" clId="{F5277C7F-973E-4108-8D2B-131945154E36}" dt="2025-08-26T15:42:16.271" v="64" actId="2696"/>
        <pc:sldMkLst>
          <pc:docMk/>
          <pc:sldMk cId="3423158052" sldId="294"/>
        </pc:sldMkLst>
      </pc:sldChg>
      <pc:sldChg chg="del">
        <pc:chgData name="Assistant Adjutant" userId="e16fbea7-2392-4e85-8d59-478d9b16321f" providerId="ADAL" clId="{F5277C7F-973E-4108-8D2B-131945154E36}" dt="2025-08-26T15:42:18.064" v="65" actId="2696"/>
        <pc:sldMkLst>
          <pc:docMk/>
          <pc:sldMk cId="2438170547" sldId="295"/>
        </pc:sldMkLst>
      </pc:sldChg>
      <pc:sldChg chg="del">
        <pc:chgData name="Assistant Adjutant" userId="e16fbea7-2392-4e85-8d59-478d9b16321f" providerId="ADAL" clId="{F5277C7F-973E-4108-8D2B-131945154E36}" dt="2025-08-26T15:42:21.861" v="66" actId="2696"/>
        <pc:sldMkLst>
          <pc:docMk/>
          <pc:sldMk cId="1051021332" sldId="296"/>
        </pc:sldMkLst>
      </pc:sldChg>
      <pc:sldChg chg="del">
        <pc:chgData name="Assistant Adjutant" userId="e16fbea7-2392-4e85-8d59-478d9b16321f" providerId="ADAL" clId="{F5277C7F-973E-4108-8D2B-131945154E36}" dt="2025-08-26T15:42:26.031" v="67" actId="2696"/>
        <pc:sldMkLst>
          <pc:docMk/>
          <pc:sldMk cId="1885794038" sldId="297"/>
        </pc:sldMkLst>
      </pc:sldChg>
      <pc:sldChg chg="del">
        <pc:chgData name="Assistant Adjutant" userId="e16fbea7-2392-4e85-8d59-478d9b16321f" providerId="ADAL" clId="{F5277C7F-973E-4108-8D2B-131945154E36}" dt="2025-08-26T15:42:28.204" v="68" actId="2696"/>
        <pc:sldMkLst>
          <pc:docMk/>
          <pc:sldMk cId="474363742" sldId="298"/>
        </pc:sldMkLst>
      </pc:sldChg>
      <pc:sldChg chg="del">
        <pc:chgData name="Assistant Adjutant" userId="e16fbea7-2392-4e85-8d59-478d9b16321f" providerId="ADAL" clId="{F5277C7F-973E-4108-8D2B-131945154E36}" dt="2025-08-26T15:42:31.643" v="69" actId="2696"/>
        <pc:sldMkLst>
          <pc:docMk/>
          <pc:sldMk cId="3965454029" sldId="299"/>
        </pc:sldMkLst>
      </pc:sldChg>
      <pc:sldChg chg="del">
        <pc:chgData name="Assistant Adjutant" userId="e16fbea7-2392-4e85-8d59-478d9b16321f" providerId="ADAL" clId="{F5277C7F-973E-4108-8D2B-131945154E36}" dt="2025-08-26T15:42:34.023" v="70" actId="2696"/>
        <pc:sldMkLst>
          <pc:docMk/>
          <pc:sldMk cId="3098621504" sldId="300"/>
        </pc:sldMkLst>
      </pc:sldChg>
      <pc:sldChg chg="del">
        <pc:chgData name="Assistant Adjutant" userId="e16fbea7-2392-4e85-8d59-478d9b16321f" providerId="ADAL" clId="{F5277C7F-973E-4108-8D2B-131945154E36}" dt="2025-08-26T15:42:36.458" v="71" actId="2696"/>
        <pc:sldMkLst>
          <pc:docMk/>
          <pc:sldMk cId="676651997" sldId="301"/>
        </pc:sldMkLst>
      </pc:sldChg>
      <pc:sldChg chg="addSp delSp modSp new mod setBg setClrOvrMap">
        <pc:chgData name="Assistant Adjutant" userId="e16fbea7-2392-4e85-8d59-478d9b16321f" providerId="ADAL" clId="{F5277C7F-973E-4108-8D2B-131945154E36}" dt="2025-08-25T16:38:07.361" v="47" actId="26606"/>
        <pc:sldMkLst>
          <pc:docMk/>
          <pc:sldMk cId="1688542300" sldId="302"/>
        </pc:sldMkLst>
        <pc:spChg chg="add">
          <ac:chgData name="Assistant Adjutant" userId="e16fbea7-2392-4e85-8d59-478d9b16321f" providerId="ADAL" clId="{F5277C7F-973E-4108-8D2B-131945154E36}" dt="2025-08-25T16:38:07.361" v="47" actId="26606"/>
          <ac:spMkLst>
            <pc:docMk/>
            <pc:sldMk cId="1688542300" sldId="302"/>
            <ac:spMk id="20" creationId="{786DE8A2-E45F-4163-B246-A5162E17BE1F}"/>
          </ac:spMkLst>
        </pc:spChg>
        <pc:spChg chg="add">
          <ac:chgData name="Assistant Adjutant" userId="e16fbea7-2392-4e85-8d59-478d9b16321f" providerId="ADAL" clId="{F5277C7F-973E-4108-8D2B-131945154E36}" dt="2025-08-25T16:38:07.361" v="47" actId="26606"/>
          <ac:spMkLst>
            <pc:docMk/>
            <pc:sldMk cId="1688542300" sldId="302"/>
            <ac:spMk id="22" creationId="{CC88A9C7-37B3-4341-BF1A-E8F3049ECB19}"/>
          </ac:spMkLst>
        </pc:spChg>
        <pc:picChg chg="add mod">
          <ac:chgData name="Assistant Adjutant" userId="e16fbea7-2392-4e85-8d59-478d9b16321f" providerId="ADAL" clId="{F5277C7F-973E-4108-8D2B-131945154E36}" dt="2025-08-25T16:38:07.361" v="47" actId="26606"/>
          <ac:picMkLst>
            <pc:docMk/>
            <pc:sldMk cId="1688542300" sldId="302"/>
            <ac:picMk id="2" creationId="{9773F319-3765-645C-28B8-5CDE002CD251}"/>
          </ac:picMkLst>
        </pc:picChg>
      </pc:sldChg>
      <pc:sldChg chg="addSp new del">
        <pc:chgData name="Assistant Adjutant" userId="e16fbea7-2392-4e85-8d59-478d9b16321f" providerId="ADAL" clId="{F5277C7F-973E-4108-8D2B-131945154E36}" dt="2025-08-25T16:06:01.824" v="2" actId="2696"/>
        <pc:sldMkLst>
          <pc:docMk/>
          <pc:sldMk cId="2598027858" sldId="302"/>
        </pc:sldMkLst>
      </pc:sldChg>
      <pc:sldChg chg="addSp new">
        <pc:chgData name="Assistant Adjutant" userId="e16fbea7-2392-4e85-8d59-478d9b16321f" providerId="ADAL" clId="{F5277C7F-973E-4108-8D2B-131945154E36}" dt="2025-08-25T16:25:01.090" v="20"/>
        <pc:sldMkLst>
          <pc:docMk/>
          <pc:sldMk cId="3945409729" sldId="303"/>
        </pc:sldMkLst>
        <pc:picChg chg="add">
          <ac:chgData name="Assistant Adjutant" userId="e16fbea7-2392-4e85-8d59-478d9b16321f" providerId="ADAL" clId="{F5277C7F-973E-4108-8D2B-131945154E36}" dt="2025-08-25T16:25:01.090" v="20"/>
          <ac:picMkLst>
            <pc:docMk/>
            <pc:sldMk cId="3945409729" sldId="303"/>
            <ac:picMk id="2" creationId="{FD378014-3D67-7E3F-5291-4322CA7E1082}"/>
          </ac:picMkLst>
        </pc:picChg>
      </pc:sldChg>
      <pc:sldChg chg="addSp new mod">
        <pc:chgData name="Assistant Adjutant" userId="e16fbea7-2392-4e85-8d59-478d9b16321f" providerId="ADAL" clId="{F5277C7F-973E-4108-8D2B-131945154E36}" dt="2025-08-25T16:26:02.562" v="22" actId="22"/>
        <pc:sldMkLst>
          <pc:docMk/>
          <pc:sldMk cId="2316384882" sldId="304"/>
        </pc:sldMkLst>
        <pc:picChg chg="add">
          <ac:chgData name="Assistant Adjutant" userId="e16fbea7-2392-4e85-8d59-478d9b16321f" providerId="ADAL" clId="{F5277C7F-973E-4108-8D2B-131945154E36}" dt="2025-08-25T16:26:02.562" v="22" actId="22"/>
          <ac:picMkLst>
            <pc:docMk/>
            <pc:sldMk cId="2316384882" sldId="304"/>
            <ac:picMk id="3" creationId="{C5B67747-B736-2B5F-C206-ADCEDBFF62D1}"/>
          </ac:picMkLst>
        </pc:picChg>
      </pc:sldChg>
      <pc:sldChg chg="addSp new">
        <pc:chgData name="Assistant Adjutant" userId="e16fbea7-2392-4e85-8d59-478d9b16321f" providerId="ADAL" clId="{F5277C7F-973E-4108-8D2B-131945154E36}" dt="2025-08-25T16:26:39.052" v="24"/>
        <pc:sldMkLst>
          <pc:docMk/>
          <pc:sldMk cId="356052244" sldId="305"/>
        </pc:sldMkLst>
        <pc:picChg chg="add">
          <ac:chgData name="Assistant Adjutant" userId="e16fbea7-2392-4e85-8d59-478d9b16321f" providerId="ADAL" clId="{F5277C7F-973E-4108-8D2B-131945154E36}" dt="2025-08-25T16:26:39.052" v="24"/>
          <ac:picMkLst>
            <pc:docMk/>
            <pc:sldMk cId="356052244" sldId="305"/>
            <ac:picMk id="2" creationId="{D6D16E8D-A86C-7318-C098-9951F7A515D1}"/>
          </ac:picMkLst>
        </pc:picChg>
      </pc:sldChg>
      <pc:sldChg chg="addSp new del mod">
        <pc:chgData name="Assistant Adjutant" userId="e16fbea7-2392-4e85-8d59-478d9b16321f" providerId="ADAL" clId="{F5277C7F-973E-4108-8D2B-131945154E36}" dt="2025-08-25T16:28:09.004" v="27" actId="2696"/>
        <pc:sldMkLst>
          <pc:docMk/>
          <pc:sldMk cId="804196684" sldId="306"/>
        </pc:sldMkLst>
      </pc:sldChg>
      <pc:sldChg chg="addSp new">
        <pc:chgData name="Assistant Adjutant" userId="e16fbea7-2392-4e85-8d59-478d9b16321f" providerId="ADAL" clId="{F5277C7F-973E-4108-8D2B-131945154E36}" dt="2025-08-25T16:29:16.379" v="29"/>
        <pc:sldMkLst>
          <pc:docMk/>
          <pc:sldMk cId="2409647896" sldId="306"/>
        </pc:sldMkLst>
        <pc:picChg chg="add">
          <ac:chgData name="Assistant Adjutant" userId="e16fbea7-2392-4e85-8d59-478d9b16321f" providerId="ADAL" clId="{F5277C7F-973E-4108-8D2B-131945154E36}" dt="2025-08-25T16:29:16.379" v="29"/>
          <ac:picMkLst>
            <pc:docMk/>
            <pc:sldMk cId="2409647896" sldId="306"/>
            <ac:picMk id="2" creationId="{FCD4D474-DF5A-7428-2070-FC39B7ACA792}"/>
          </ac:picMkLst>
        </pc:picChg>
      </pc:sldChg>
      <pc:sldChg chg="addSp new">
        <pc:chgData name="Assistant Adjutant" userId="e16fbea7-2392-4e85-8d59-478d9b16321f" providerId="ADAL" clId="{F5277C7F-973E-4108-8D2B-131945154E36}" dt="2025-08-25T16:30:22.726" v="36"/>
        <pc:sldMkLst>
          <pc:docMk/>
          <pc:sldMk cId="299376981" sldId="307"/>
        </pc:sldMkLst>
        <pc:picChg chg="add">
          <ac:chgData name="Assistant Adjutant" userId="e16fbea7-2392-4e85-8d59-478d9b16321f" providerId="ADAL" clId="{F5277C7F-973E-4108-8D2B-131945154E36}" dt="2025-08-25T16:30:22.726" v="36"/>
          <ac:picMkLst>
            <pc:docMk/>
            <pc:sldMk cId="299376981" sldId="307"/>
            <ac:picMk id="2" creationId="{A84D2D97-28C8-27D2-4F9A-88F6B716E91A}"/>
          </ac:picMkLst>
        </pc:picChg>
      </pc:sldChg>
      <pc:sldChg chg="addSp delSp modSp new del mod setBg">
        <pc:chgData name="Assistant Adjutant" userId="e16fbea7-2392-4e85-8d59-478d9b16321f" providerId="ADAL" clId="{F5277C7F-973E-4108-8D2B-131945154E36}" dt="2025-08-25T16:30:15.382" v="34" actId="2696"/>
        <pc:sldMkLst>
          <pc:docMk/>
          <pc:sldMk cId="347550174" sldId="307"/>
        </pc:sldMkLst>
      </pc:sldChg>
      <pc:sldChg chg="addSp new mod">
        <pc:chgData name="Assistant Adjutant" userId="e16fbea7-2392-4e85-8d59-478d9b16321f" providerId="ADAL" clId="{F5277C7F-973E-4108-8D2B-131945154E36}" dt="2025-08-25T16:31:06.732" v="38" actId="22"/>
        <pc:sldMkLst>
          <pc:docMk/>
          <pc:sldMk cId="4184622692" sldId="308"/>
        </pc:sldMkLst>
        <pc:picChg chg="add">
          <ac:chgData name="Assistant Adjutant" userId="e16fbea7-2392-4e85-8d59-478d9b16321f" providerId="ADAL" clId="{F5277C7F-973E-4108-8D2B-131945154E36}" dt="2025-08-25T16:31:06.732" v="38" actId="22"/>
          <ac:picMkLst>
            <pc:docMk/>
            <pc:sldMk cId="4184622692" sldId="308"/>
            <ac:picMk id="3" creationId="{1B067DE1-D43E-4F7B-3705-114B35281AF2}"/>
          </ac:picMkLst>
        </pc:picChg>
      </pc:sldChg>
      <pc:sldChg chg="addSp new">
        <pc:chgData name="Assistant Adjutant" userId="e16fbea7-2392-4e85-8d59-478d9b16321f" providerId="ADAL" clId="{F5277C7F-973E-4108-8D2B-131945154E36}" dt="2025-08-25T16:32:31.918" v="40"/>
        <pc:sldMkLst>
          <pc:docMk/>
          <pc:sldMk cId="1118870683" sldId="309"/>
        </pc:sldMkLst>
        <pc:picChg chg="add">
          <ac:chgData name="Assistant Adjutant" userId="e16fbea7-2392-4e85-8d59-478d9b16321f" providerId="ADAL" clId="{F5277C7F-973E-4108-8D2B-131945154E36}" dt="2025-08-25T16:32:31.918" v="40"/>
          <ac:picMkLst>
            <pc:docMk/>
            <pc:sldMk cId="1118870683" sldId="309"/>
            <ac:picMk id="2" creationId="{E1632F25-893B-7337-EBC4-FBF78CD18E02}"/>
          </ac:picMkLst>
        </pc:picChg>
      </pc:sldChg>
      <pc:sldChg chg="addSp new">
        <pc:chgData name="Assistant Adjutant" userId="e16fbea7-2392-4e85-8d59-478d9b16321f" providerId="ADAL" clId="{F5277C7F-973E-4108-8D2B-131945154E36}" dt="2025-08-25T16:34:11.059" v="42"/>
        <pc:sldMkLst>
          <pc:docMk/>
          <pc:sldMk cId="3685112738" sldId="310"/>
        </pc:sldMkLst>
        <pc:picChg chg="add">
          <ac:chgData name="Assistant Adjutant" userId="e16fbea7-2392-4e85-8d59-478d9b16321f" providerId="ADAL" clId="{F5277C7F-973E-4108-8D2B-131945154E36}" dt="2025-08-25T16:34:11.059" v="42"/>
          <ac:picMkLst>
            <pc:docMk/>
            <pc:sldMk cId="3685112738" sldId="310"/>
            <ac:picMk id="2" creationId="{60737712-6E2E-EA83-5B94-C91799A68DBE}"/>
          </ac:picMkLst>
        </pc:picChg>
      </pc:sldChg>
      <pc:sldChg chg="addSp new mod">
        <pc:chgData name="Assistant Adjutant" userId="e16fbea7-2392-4e85-8d59-478d9b16321f" providerId="ADAL" clId="{F5277C7F-973E-4108-8D2B-131945154E36}" dt="2025-08-25T16:34:38.696" v="44" actId="22"/>
        <pc:sldMkLst>
          <pc:docMk/>
          <pc:sldMk cId="1770836334" sldId="311"/>
        </pc:sldMkLst>
        <pc:picChg chg="add">
          <ac:chgData name="Assistant Adjutant" userId="e16fbea7-2392-4e85-8d59-478d9b16321f" providerId="ADAL" clId="{F5277C7F-973E-4108-8D2B-131945154E36}" dt="2025-08-25T16:34:38.696" v="44" actId="22"/>
          <ac:picMkLst>
            <pc:docMk/>
            <pc:sldMk cId="1770836334" sldId="311"/>
            <ac:picMk id="3" creationId="{AC95CCFF-14C1-B11C-D89B-3EA96991136F}"/>
          </ac:picMkLst>
        </pc:picChg>
      </pc:sldChg>
      <pc:sldChg chg="addSp new mod">
        <pc:chgData name="Assistant Adjutant" userId="e16fbea7-2392-4e85-8d59-478d9b16321f" providerId="ADAL" clId="{F5277C7F-973E-4108-8D2B-131945154E36}" dt="2025-08-25T16:34:58.900" v="46" actId="22"/>
        <pc:sldMkLst>
          <pc:docMk/>
          <pc:sldMk cId="1298510522" sldId="312"/>
        </pc:sldMkLst>
        <pc:picChg chg="add">
          <ac:chgData name="Assistant Adjutant" userId="e16fbea7-2392-4e85-8d59-478d9b16321f" providerId="ADAL" clId="{F5277C7F-973E-4108-8D2B-131945154E36}" dt="2025-08-25T16:34:58.900" v="46" actId="22"/>
          <ac:picMkLst>
            <pc:docMk/>
            <pc:sldMk cId="1298510522" sldId="312"/>
            <ac:picMk id="3" creationId="{15ACB8FC-8988-AAFF-2662-C8F8E42B1FED}"/>
          </ac:picMkLst>
        </pc:picChg>
      </pc:sldChg>
      <pc:sldChg chg="addSp modSp new del mod">
        <pc:chgData name="Assistant Adjutant" userId="e16fbea7-2392-4e85-8d59-478d9b16321f" providerId="ADAL" clId="{F5277C7F-973E-4108-8D2B-131945154E36}" dt="2025-08-26T17:20:58.533" v="75" actId="2696"/>
        <pc:sldMkLst>
          <pc:docMk/>
          <pc:sldMk cId="778502172" sldId="313"/>
        </pc:sldMkLst>
        <pc:picChg chg="add mod">
          <ac:chgData name="Assistant Adjutant" userId="e16fbea7-2392-4e85-8d59-478d9b16321f" providerId="ADAL" clId="{F5277C7F-973E-4108-8D2B-131945154E36}" dt="2025-08-26T17:20:31.095" v="74" actId="1076"/>
          <ac:picMkLst>
            <pc:docMk/>
            <pc:sldMk cId="778502172" sldId="313"/>
            <ac:picMk id="2" creationId="{F696757B-27C5-FDD3-69EE-B60C23181F87}"/>
          </ac:picMkLst>
        </pc:picChg>
      </pc:sldChg>
      <pc:sldChg chg="addSp new del">
        <pc:chgData name="Assistant Adjutant" userId="e16fbea7-2392-4e85-8d59-478d9b16321f" providerId="ADAL" clId="{F5277C7F-973E-4108-8D2B-131945154E36}" dt="2025-08-26T17:24:14.009" v="78" actId="2696"/>
        <pc:sldMkLst>
          <pc:docMk/>
          <pc:sldMk cId="941329313" sldId="313"/>
        </pc:sldMkLst>
        <pc:picChg chg="add">
          <ac:chgData name="Assistant Adjutant" userId="e16fbea7-2392-4e85-8d59-478d9b16321f" providerId="ADAL" clId="{F5277C7F-973E-4108-8D2B-131945154E36}" dt="2025-08-26T17:22:19.463" v="77"/>
          <ac:picMkLst>
            <pc:docMk/>
            <pc:sldMk cId="941329313" sldId="313"/>
            <ac:picMk id="2" creationId="{F89F6762-D657-D3E0-0B6F-A5CD80923031}"/>
          </ac:picMkLst>
        </pc:picChg>
      </pc:sldChg>
      <pc:sldChg chg="addSp modSp new">
        <pc:chgData name="Assistant Adjutant" userId="e16fbea7-2392-4e85-8d59-478d9b16321f" providerId="ADAL" clId="{F5277C7F-973E-4108-8D2B-131945154E36}" dt="2025-08-27T17:11:37.574" v="97"/>
        <pc:sldMkLst>
          <pc:docMk/>
          <pc:sldMk cId="1254568998" sldId="313"/>
        </pc:sldMkLst>
        <pc:picChg chg="add mod">
          <ac:chgData name="Assistant Adjutant" userId="e16fbea7-2392-4e85-8d59-478d9b16321f" providerId="ADAL" clId="{F5277C7F-973E-4108-8D2B-131945154E36}" dt="2025-08-27T17:11:37.574" v="97"/>
          <ac:picMkLst>
            <pc:docMk/>
            <pc:sldMk cId="1254568998" sldId="313"/>
            <ac:picMk id="2" creationId="{4AA25A58-8609-03E7-9852-4A266F072852}"/>
          </ac:picMkLst>
        </pc:picChg>
      </pc:sldChg>
      <pc:sldChg chg="addSp modSp new del mod">
        <pc:chgData name="Assistant Adjutant" userId="e16fbea7-2392-4e85-8d59-478d9b16321f" providerId="ADAL" clId="{F5277C7F-973E-4108-8D2B-131945154E36}" dt="2025-08-26T15:42:07.684" v="60" actId="2696"/>
        <pc:sldMkLst>
          <pc:docMk/>
          <pc:sldMk cId="1534729550" sldId="313"/>
        </pc:sldMkLst>
        <pc:picChg chg="add mod">
          <ac:chgData name="Assistant Adjutant" userId="e16fbea7-2392-4e85-8d59-478d9b16321f" providerId="ADAL" clId="{F5277C7F-973E-4108-8D2B-131945154E36}" dt="2025-08-26T14:05:32.895" v="52" actId="14100"/>
          <ac:picMkLst>
            <pc:docMk/>
            <pc:sldMk cId="1534729550" sldId="313"/>
            <ac:picMk id="4" creationId="{0A089E81-1443-9BC6-826C-84B5D1F3D278}"/>
          </ac:picMkLst>
        </pc:picChg>
      </pc:sldChg>
      <pc:sldChg chg="addSp modSp new del mod">
        <pc:chgData name="Assistant Adjutant" userId="e16fbea7-2392-4e85-8d59-478d9b16321f" providerId="ADAL" clId="{F5277C7F-973E-4108-8D2B-131945154E36}" dt="2025-08-26T17:26:02.227" v="82" actId="2696"/>
        <pc:sldMkLst>
          <pc:docMk/>
          <pc:sldMk cId="2306346414" sldId="313"/>
        </pc:sldMkLst>
        <pc:spChg chg="add">
          <ac:chgData name="Assistant Adjutant" userId="e16fbea7-2392-4e85-8d59-478d9b16321f" providerId="ADAL" clId="{F5277C7F-973E-4108-8D2B-131945154E36}" dt="2025-08-26T17:25:42.822" v="81"/>
          <ac:spMkLst>
            <pc:docMk/>
            <pc:sldMk cId="2306346414" sldId="313"/>
            <ac:spMk id="3" creationId="{DE40B31A-324E-960E-3EE4-B29FCD0F2E93}"/>
          </ac:spMkLst>
        </pc:spChg>
      </pc:sldChg>
      <pc:sldChg chg="addSp new del">
        <pc:chgData name="Assistant Adjutant" userId="e16fbea7-2392-4e85-8d59-478d9b16321f" providerId="ADAL" clId="{F5277C7F-973E-4108-8D2B-131945154E36}" dt="2025-08-26T17:29:22.199" v="85" actId="2696"/>
        <pc:sldMkLst>
          <pc:docMk/>
          <pc:sldMk cId="3435514819" sldId="313"/>
        </pc:sldMkLst>
        <pc:spChg chg="add">
          <ac:chgData name="Assistant Adjutant" userId="e16fbea7-2392-4e85-8d59-478d9b16321f" providerId="ADAL" clId="{F5277C7F-973E-4108-8D2B-131945154E36}" dt="2025-08-26T17:29:12.895" v="84"/>
          <ac:spMkLst>
            <pc:docMk/>
            <pc:sldMk cId="3435514819" sldId="313"/>
            <ac:spMk id="2" creationId="{5209FF8C-BEFA-3546-99AE-97A28E39651B}"/>
          </ac:spMkLst>
        </pc:spChg>
        <pc:picChg chg="add">
          <ac:chgData name="Assistant Adjutant" userId="e16fbea7-2392-4e85-8d59-478d9b16321f" providerId="ADAL" clId="{F5277C7F-973E-4108-8D2B-131945154E36}" dt="2025-08-26T17:29:12.895" v="84"/>
          <ac:picMkLst>
            <pc:docMk/>
            <pc:sldMk cId="3435514819" sldId="313"/>
            <ac:picMk id="1026" creationId="{C2237A07-91C1-0284-70C7-847293973CF6}"/>
          </ac:picMkLst>
        </pc:picChg>
      </pc:sldChg>
      <pc:sldChg chg="addSp new del mod">
        <pc:chgData name="Assistant Adjutant" userId="e16fbea7-2392-4e85-8d59-478d9b16321f" providerId="ADAL" clId="{F5277C7F-973E-4108-8D2B-131945154E36}" dt="2025-08-26T17:32:44.539" v="88" actId="2696"/>
        <pc:sldMkLst>
          <pc:docMk/>
          <pc:sldMk cId="3974240473" sldId="313"/>
        </pc:sldMkLst>
        <pc:spChg chg="add">
          <ac:chgData name="Assistant Adjutant" userId="e16fbea7-2392-4e85-8d59-478d9b16321f" providerId="ADAL" clId="{F5277C7F-973E-4108-8D2B-131945154E36}" dt="2025-08-26T17:32:35.039" v="87" actId="22"/>
          <ac:spMkLst>
            <pc:docMk/>
            <pc:sldMk cId="3974240473" sldId="313"/>
            <ac:spMk id="3" creationId="{F12DE2A4-9462-7877-25E2-9ECB1880758D}"/>
          </ac:spMkLst>
        </pc:spChg>
      </pc:sldChg>
      <pc:sldChg chg="addSp new">
        <pc:chgData name="Assistant Adjutant" userId="e16fbea7-2392-4e85-8d59-478d9b16321f" providerId="ADAL" clId="{F5277C7F-973E-4108-8D2B-131945154E36}" dt="2025-08-26T17:41:34.702" v="92"/>
        <pc:sldMkLst>
          <pc:docMk/>
          <pc:sldMk cId="1055784270" sldId="314"/>
        </pc:sldMkLst>
        <pc:picChg chg="add">
          <ac:chgData name="Assistant Adjutant" userId="e16fbea7-2392-4e85-8d59-478d9b16321f" providerId="ADAL" clId="{F5277C7F-973E-4108-8D2B-131945154E36}" dt="2025-08-26T17:41:34.702" v="92"/>
          <ac:picMkLst>
            <pc:docMk/>
            <pc:sldMk cId="1055784270" sldId="314"/>
            <ac:picMk id="2" creationId="{A124346B-D001-1EF1-A4C3-EB62002EA57F}"/>
          </ac:picMkLst>
        </pc:picChg>
      </pc:sldChg>
      <pc:sldChg chg="addSp new">
        <pc:chgData name="Assistant Adjutant" userId="e16fbea7-2392-4e85-8d59-478d9b16321f" providerId="ADAL" clId="{F5277C7F-973E-4108-8D2B-131945154E36}" dt="2025-08-26T17:41:57.470" v="94"/>
        <pc:sldMkLst>
          <pc:docMk/>
          <pc:sldMk cId="3653321538" sldId="315"/>
        </pc:sldMkLst>
        <pc:picChg chg="add">
          <ac:chgData name="Assistant Adjutant" userId="e16fbea7-2392-4e85-8d59-478d9b16321f" providerId="ADAL" clId="{F5277C7F-973E-4108-8D2B-131945154E36}" dt="2025-08-26T17:41:57.470" v="94"/>
          <ac:picMkLst>
            <pc:docMk/>
            <pc:sldMk cId="3653321538" sldId="315"/>
            <ac:picMk id="2" creationId="{A6B18A01-7DBB-E772-6539-AF50C4FF9B14}"/>
          </ac:picMkLst>
        </pc:picChg>
      </pc:sldChg>
      <pc:sldChg chg="addSp new">
        <pc:chgData name="Assistant Adjutant" userId="e16fbea7-2392-4e85-8d59-478d9b16321f" providerId="ADAL" clId="{F5277C7F-973E-4108-8D2B-131945154E36}" dt="2025-08-26T17:42:14.953" v="96"/>
        <pc:sldMkLst>
          <pc:docMk/>
          <pc:sldMk cId="276752553" sldId="316"/>
        </pc:sldMkLst>
        <pc:picChg chg="add">
          <ac:chgData name="Assistant Adjutant" userId="e16fbea7-2392-4e85-8d59-478d9b16321f" providerId="ADAL" clId="{F5277C7F-973E-4108-8D2B-131945154E36}" dt="2025-08-26T17:42:14.953" v="96"/>
          <ac:picMkLst>
            <pc:docMk/>
            <pc:sldMk cId="276752553" sldId="316"/>
            <ac:picMk id="2" creationId="{2BCBE318-7DD9-D586-24CE-4C7644CCFEA9}"/>
          </ac:picMkLst>
        </pc:picChg>
      </pc:sldChg>
      <pc:sldChg chg="addSp new del">
        <pc:chgData name="Assistant Adjutant" userId="e16fbea7-2392-4e85-8d59-478d9b16321f" providerId="ADAL" clId="{F5277C7F-973E-4108-8D2B-131945154E36}" dt="2025-08-27T17:14:42.931" v="103" actId="2696"/>
        <pc:sldMkLst>
          <pc:docMk/>
          <pc:sldMk cId="727676243" sldId="317"/>
        </pc:sldMkLst>
        <pc:spChg chg="add">
          <ac:chgData name="Assistant Adjutant" userId="e16fbea7-2392-4e85-8d59-478d9b16321f" providerId="ADAL" clId="{F5277C7F-973E-4108-8D2B-131945154E36}" dt="2025-08-27T17:14:38.133" v="102"/>
          <ac:spMkLst>
            <pc:docMk/>
            <pc:sldMk cId="727676243" sldId="317"/>
            <ac:spMk id="2" creationId="{A40FF713-9F66-DE6D-7BA8-B1F44E2E9FEF}"/>
          </ac:spMkLst>
        </pc:spChg>
        <pc:spChg chg="add">
          <ac:chgData name="Assistant Adjutant" userId="e16fbea7-2392-4e85-8d59-478d9b16321f" providerId="ADAL" clId="{F5277C7F-973E-4108-8D2B-131945154E36}" dt="2025-08-27T17:14:38.133" v="102"/>
          <ac:spMkLst>
            <pc:docMk/>
            <pc:sldMk cId="727676243" sldId="317"/>
            <ac:spMk id="3" creationId="{E8FA8FFF-CE56-75FF-ED08-C6036A06BC53}"/>
          </ac:spMkLst>
        </pc:spChg>
        <pc:spChg chg="add">
          <ac:chgData name="Assistant Adjutant" userId="e16fbea7-2392-4e85-8d59-478d9b16321f" providerId="ADAL" clId="{F5277C7F-973E-4108-8D2B-131945154E36}" dt="2025-08-27T17:14:38.133" v="102"/>
          <ac:spMkLst>
            <pc:docMk/>
            <pc:sldMk cId="727676243" sldId="317"/>
            <ac:spMk id="4" creationId="{FE71FCB3-B3D2-D668-104C-4BFE86154FD8}"/>
          </ac:spMkLst>
        </pc:spChg>
        <pc:picChg chg="add">
          <ac:chgData name="Assistant Adjutant" userId="e16fbea7-2392-4e85-8d59-478d9b16321f" providerId="ADAL" clId="{F5277C7F-973E-4108-8D2B-131945154E36}" dt="2025-08-27T17:14:38.133" v="102"/>
          <ac:picMkLst>
            <pc:docMk/>
            <pc:sldMk cId="727676243" sldId="317"/>
            <ac:picMk id="3073" creationId="{4C0C26EA-3322-4AEF-E94B-769AC208A8E7}"/>
          </ac:picMkLst>
        </pc:picChg>
        <pc:picChg chg="add">
          <ac:chgData name="Assistant Adjutant" userId="e16fbea7-2392-4e85-8d59-478d9b16321f" providerId="ADAL" clId="{F5277C7F-973E-4108-8D2B-131945154E36}" dt="2025-08-27T17:14:38.133" v="102"/>
          <ac:picMkLst>
            <pc:docMk/>
            <pc:sldMk cId="727676243" sldId="317"/>
            <ac:picMk id="3074" creationId="{645F477B-BCD5-141A-3DB3-45EC05218FA9}"/>
          </ac:picMkLst>
        </pc:picChg>
      </pc:sldChg>
      <pc:sldChg chg="addSp new del">
        <pc:chgData name="Assistant Adjutant" userId="e16fbea7-2392-4e85-8d59-478d9b16321f" providerId="ADAL" clId="{F5277C7F-973E-4108-8D2B-131945154E36}" dt="2025-08-27T17:16:40.979" v="106" actId="2696"/>
        <pc:sldMkLst>
          <pc:docMk/>
          <pc:sldMk cId="1629621639" sldId="317"/>
        </pc:sldMkLst>
        <pc:spChg chg="add">
          <ac:chgData name="Assistant Adjutant" userId="e16fbea7-2392-4e85-8d59-478d9b16321f" providerId="ADAL" clId="{F5277C7F-973E-4108-8D2B-131945154E36}" dt="2025-08-27T17:16:35.809" v="105"/>
          <ac:spMkLst>
            <pc:docMk/>
            <pc:sldMk cId="1629621639" sldId="317"/>
            <ac:spMk id="2" creationId="{3674B9D2-EF6C-EDC0-2A1D-37FC43D575AA}"/>
          </ac:spMkLst>
        </pc:spChg>
        <pc:spChg chg="add">
          <ac:chgData name="Assistant Adjutant" userId="e16fbea7-2392-4e85-8d59-478d9b16321f" providerId="ADAL" clId="{F5277C7F-973E-4108-8D2B-131945154E36}" dt="2025-08-27T17:16:35.809" v="105"/>
          <ac:spMkLst>
            <pc:docMk/>
            <pc:sldMk cId="1629621639" sldId="317"/>
            <ac:spMk id="3" creationId="{EBC0F907-994B-13E0-D076-D86013267498}"/>
          </ac:spMkLst>
        </pc:spChg>
        <pc:spChg chg="add">
          <ac:chgData name="Assistant Adjutant" userId="e16fbea7-2392-4e85-8d59-478d9b16321f" providerId="ADAL" clId="{F5277C7F-973E-4108-8D2B-131945154E36}" dt="2025-08-27T17:16:35.809" v="105"/>
          <ac:spMkLst>
            <pc:docMk/>
            <pc:sldMk cId="1629621639" sldId="317"/>
            <ac:spMk id="4" creationId="{691E58CB-73B1-FC14-A3FA-B995040EC3F0}"/>
          </ac:spMkLst>
        </pc:spChg>
        <pc:picChg chg="add">
          <ac:chgData name="Assistant Adjutant" userId="e16fbea7-2392-4e85-8d59-478d9b16321f" providerId="ADAL" clId="{F5277C7F-973E-4108-8D2B-131945154E36}" dt="2025-08-27T17:16:35.809" v="105"/>
          <ac:picMkLst>
            <pc:docMk/>
            <pc:sldMk cId="1629621639" sldId="317"/>
            <ac:picMk id="4097" creationId="{9FD0BF29-6F63-652F-94FE-538665DC2C8E}"/>
          </ac:picMkLst>
        </pc:picChg>
        <pc:picChg chg="add">
          <ac:chgData name="Assistant Adjutant" userId="e16fbea7-2392-4e85-8d59-478d9b16321f" providerId="ADAL" clId="{F5277C7F-973E-4108-8D2B-131945154E36}" dt="2025-08-27T17:16:35.809" v="105"/>
          <ac:picMkLst>
            <pc:docMk/>
            <pc:sldMk cId="1629621639" sldId="317"/>
            <ac:picMk id="4098" creationId="{A699626F-FA3A-CE26-CD0D-5C88A83D58AD}"/>
          </ac:picMkLst>
        </pc:picChg>
      </pc:sldChg>
      <pc:sldChg chg="addSp new del">
        <pc:chgData name="Assistant Adjutant" userId="e16fbea7-2392-4e85-8d59-478d9b16321f" providerId="ADAL" clId="{F5277C7F-973E-4108-8D2B-131945154E36}" dt="2025-08-27T17:14:00.078" v="100" actId="2696"/>
        <pc:sldMkLst>
          <pc:docMk/>
          <pc:sldMk cId="2567925716" sldId="317"/>
        </pc:sldMkLst>
        <pc:spChg chg="add">
          <ac:chgData name="Assistant Adjutant" userId="e16fbea7-2392-4e85-8d59-478d9b16321f" providerId="ADAL" clId="{F5277C7F-973E-4108-8D2B-131945154E36}" dt="2025-08-27T17:13:52.890" v="99"/>
          <ac:spMkLst>
            <pc:docMk/>
            <pc:sldMk cId="2567925716" sldId="317"/>
            <ac:spMk id="2" creationId="{92C0E045-BBF5-B6A0-67E8-1BB8B6A1EB43}"/>
          </ac:spMkLst>
        </pc:spChg>
        <pc:spChg chg="add">
          <ac:chgData name="Assistant Adjutant" userId="e16fbea7-2392-4e85-8d59-478d9b16321f" providerId="ADAL" clId="{F5277C7F-973E-4108-8D2B-131945154E36}" dt="2025-08-27T17:13:52.890" v="99"/>
          <ac:spMkLst>
            <pc:docMk/>
            <pc:sldMk cId="2567925716" sldId="317"/>
            <ac:spMk id="3" creationId="{CCD1E215-2814-140C-5D28-CD83A61276C2}"/>
          </ac:spMkLst>
        </pc:spChg>
        <pc:spChg chg="add">
          <ac:chgData name="Assistant Adjutant" userId="e16fbea7-2392-4e85-8d59-478d9b16321f" providerId="ADAL" clId="{F5277C7F-973E-4108-8D2B-131945154E36}" dt="2025-08-27T17:13:52.890" v="99"/>
          <ac:spMkLst>
            <pc:docMk/>
            <pc:sldMk cId="2567925716" sldId="317"/>
            <ac:spMk id="4" creationId="{06C0A2E8-D9B8-292F-7E2E-62B073957442}"/>
          </ac:spMkLst>
        </pc:spChg>
        <pc:picChg chg="add">
          <ac:chgData name="Assistant Adjutant" userId="e16fbea7-2392-4e85-8d59-478d9b16321f" providerId="ADAL" clId="{F5277C7F-973E-4108-8D2B-131945154E36}" dt="2025-08-27T17:13:52.890" v="99"/>
          <ac:picMkLst>
            <pc:docMk/>
            <pc:sldMk cId="2567925716" sldId="317"/>
            <ac:picMk id="2049" creationId="{9344BE78-799B-93F0-0685-CA00656DDDE1}"/>
          </ac:picMkLst>
        </pc:picChg>
        <pc:picChg chg="add">
          <ac:chgData name="Assistant Adjutant" userId="e16fbea7-2392-4e85-8d59-478d9b16321f" providerId="ADAL" clId="{F5277C7F-973E-4108-8D2B-131945154E36}" dt="2025-08-27T17:13:52.890" v="99"/>
          <ac:picMkLst>
            <pc:docMk/>
            <pc:sldMk cId="2567925716" sldId="317"/>
            <ac:picMk id="2050" creationId="{3B0169A9-B607-FAC1-7566-1F85C05CC348}"/>
          </ac:picMkLst>
        </pc:picChg>
      </pc:sldChg>
      <pc:sldChg chg="addSp delSp modSp new mod modClrScheme chgLayout">
        <pc:chgData name="Assistant Adjutant" userId="e16fbea7-2392-4e85-8d59-478d9b16321f" providerId="ADAL" clId="{F5277C7F-973E-4108-8D2B-131945154E36}" dt="2025-08-27T17:41:49.628" v="169" actId="1076"/>
        <pc:sldMkLst>
          <pc:docMk/>
          <pc:sldMk cId="3600634837" sldId="317"/>
        </pc:sldMkLst>
        <pc:spChg chg="add mod">
          <ac:chgData name="Assistant Adjutant" userId="e16fbea7-2392-4e85-8d59-478d9b16321f" providerId="ADAL" clId="{F5277C7F-973E-4108-8D2B-131945154E36}" dt="2025-08-27T17:39:31.454" v="158" actId="122"/>
          <ac:spMkLst>
            <pc:docMk/>
            <pc:sldMk cId="3600634837" sldId="317"/>
            <ac:spMk id="2" creationId="{C78CBB74-E728-35FE-D993-945649379E34}"/>
          </ac:spMkLst>
        </pc:spChg>
        <pc:spChg chg="add del mod">
          <ac:chgData name="Assistant Adjutant" userId="e16fbea7-2392-4e85-8d59-478d9b16321f" providerId="ADAL" clId="{F5277C7F-973E-4108-8D2B-131945154E36}" dt="2025-08-27T17:41:09.567" v="167"/>
          <ac:spMkLst>
            <pc:docMk/>
            <pc:sldMk cId="3600634837" sldId="317"/>
            <ac:spMk id="4" creationId="{EA93E493-83CC-CD3B-39C7-72112C90185B}"/>
          </ac:spMkLst>
        </pc:spChg>
        <pc:spChg chg="add del mod">
          <ac:chgData name="Assistant Adjutant" userId="e16fbea7-2392-4e85-8d59-478d9b16321f" providerId="ADAL" clId="{F5277C7F-973E-4108-8D2B-131945154E36}" dt="2025-08-27T17:40:51.150" v="163" actId="478"/>
          <ac:spMkLst>
            <pc:docMk/>
            <pc:sldMk cId="3600634837" sldId="317"/>
            <ac:spMk id="6" creationId="{FC498758-B60C-E1D3-2696-7D7D150AA3D1}"/>
          </ac:spMkLst>
        </pc:spChg>
        <pc:spChg chg="add mod">
          <ac:chgData name="Assistant Adjutant" userId="e16fbea7-2392-4e85-8d59-478d9b16321f" providerId="ADAL" clId="{F5277C7F-973E-4108-8D2B-131945154E36}" dt="2025-08-27T17:41:49.628" v="169" actId="1076"/>
          <ac:spMkLst>
            <pc:docMk/>
            <pc:sldMk cId="3600634837" sldId="317"/>
            <ac:spMk id="8" creationId="{9F9A9238-1F68-9E22-2996-8B7B91F4C16E}"/>
          </ac:spMkLst>
        </pc:spChg>
      </pc:sldChg>
      <pc:sldChg chg="addSp new del mod">
        <pc:chgData name="Assistant Adjutant" userId="e16fbea7-2392-4e85-8d59-478d9b16321f" providerId="ADAL" clId="{F5277C7F-973E-4108-8D2B-131945154E36}" dt="2025-08-27T17:37:03.038" v="110" actId="2696"/>
        <pc:sldMkLst>
          <pc:docMk/>
          <pc:sldMk cId="3943532489" sldId="317"/>
        </pc:sldMkLst>
        <pc:spChg chg="add">
          <ac:chgData name="Assistant Adjutant" userId="e16fbea7-2392-4e85-8d59-478d9b16321f" providerId="ADAL" clId="{F5277C7F-973E-4108-8D2B-131945154E36}" dt="2025-08-27T17:36:07.807" v="108" actId="22"/>
          <ac:spMkLst>
            <pc:docMk/>
            <pc:sldMk cId="3943532489" sldId="317"/>
            <ac:spMk id="3" creationId="{7AB41684-0933-AA4E-C3DE-97D26FE6D6D8}"/>
          </ac:spMkLst>
        </pc:spChg>
        <pc:spChg chg="add">
          <ac:chgData name="Assistant Adjutant" userId="e16fbea7-2392-4e85-8d59-478d9b16321f" providerId="ADAL" clId="{F5277C7F-973E-4108-8D2B-131945154E36}" dt="2025-08-27T17:36:44.467" v="109" actId="22"/>
          <ac:spMkLst>
            <pc:docMk/>
            <pc:sldMk cId="3943532489" sldId="317"/>
            <ac:spMk id="5" creationId="{D70AE8F2-A3F3-1883-2F61-E1976F259879}"/>
          </ac:spMkLst>
        </pc:spChg>
      </pc:sldChg>
      <pc:sldChg chg="new del">
        <pc:chgData name="Assistant Adjutant" userId="e16fbea7-2392-4e85-8d59-478d9b16321f" providerId="ADAL" clId="{F5277C7F-973E-4108-8D2B-131945154E36}" dt="2025-08-27T17:38:39.778" v="113" actId="2696"/>
        <pc:sldMkLst>
          <pc:docMk/>
          <pc:sldMk cId="1329600005" sldId="318"/>
        </pc:sldMkLst>
      </pc:sldChg>
      <pc:sldChg chg="addSp new">
        <pc:chgData name="Assistant Adjutant" userId="e16fbea7-2392-4e85-8d59-478d9b16321f" providerId="ADAL" clId="{F5277C7F-973E-4108-8D2B-131945154E36}" dt="2025-08-27T18:28:13.435" v="171"/>
        <pc:sldMkLst>
          <pc:docMk/>
          <pc:sldMk cId="1951054311" sldId="318"/>
        </pc:sldMkLst>
        <pc:picChg chg="add">
          <ac:chgData name="Assistant Adjutant" userId="e16fbea7-2392-4e85-8d59-478d9b16321f" providerId="ADAL" clId="{F5277C7F-973E-4108-8D2B-131945154E36}" dt="2025-08-27T18:28:13.435" v="171"/>
          <ac:picMkLst>
            <pc:docMk/>
            <pc:sldMk cId="1951054311" sldId="318"/>
            <ac:picMk id="2" creationId="{8D443396-A92D-8CA6-35BF-0604F5D06F5A}"/>
          </ac:picMkLst>
        </pc:picChg>
      </pc:sldChg>
      <pc:sldChg chg="addSp new mod">
        <pc:chgData name="Assistant Adjutant" userId="e16fbea7-2392-4e85-8d59-478d9b16321f" providerId="ADAL" clId="{F5277C7F-973E-4108-8D2B-131945154E36}" dt="2025-08-27T18:28:58.792" v="173" actId="22"/>
        <pc:sldMkLst>
          <pc:docMk/>
          <pc:sldMk cId="2691330087" sldId="319"/>
        </pc:sldMkLst>
        <pc:picChg chg="add">
          <ac:chgData name="Assistant Adjutant" userId="e16fbea7-2392-4e85-8d59-478d9b16321f" providerId="ADAL" clId="{F5277C7F-973E-4108-8D2B-131945154E36}" dt="2025-08-27T18:28:58.792" v="173" actId="22"/>
          <ac:picMkLst>
            <pc:docMk/>
            <pc:sldMk cId="2691330087" sldId="319"/>
            <ac:picMk id="3" creationId="{8D9AF0C2-60D9-6F8C-47AA-BACFE3A1E6E6}"/>
          </ac:picMkLst>
        </pc:picChg>
      </pc:sldChg>
      <pc:sldChg chg="addSp new mod">
        <pc:chgData name="Assistant Adjutant" userId="e16fbea7-2392-4e85-8d59-478d9b16321f" providerId="ADAL" clId="{F5277C7F-973E-4108-8D2B-131945154E36}" dt="2025-08-27T18:29:21.591" v="175" actId="22"/>
        <pc:sldMkLst>
          <pc:docMk/>
          <pc:sldMk cId="3193066337" sldId="320"/>
        </pc:sldMkLst>
        <pc:picChg chg="add">
          <ac:chgData name="Assistant Adjutant" userId="e16fbea7-2392-4e85-8d59-478d9b16321f" providerId="ADAL" clId="{F5277C7F-973E-4108-8D2B-131945154E36}" dt="2025-08-27T18:29:21.591" v="175" actId="22"/>
          <ac:picMkLst>
            <pc:docMk/>
            <pc:sldMk cId="3193066337" sldId="320"/>
            <ac:picMk id="3" creationId="{1FF0AF17-E075-A94F-1F1B-8A7F827B50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4099F-4876-4AF3-AA6C-E01C3D2579F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388AA-CD5A-42F4-ACA6-5BFD64BE6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10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8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52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02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0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64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86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83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3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2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2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8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9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5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6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F0920AA-E054-4E6B-8258-4F21F0BBC9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1E592EA-972F-43DE-8C78-EFD2616AE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5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mailto:https://youtu.be/RypR7lrNkoA?si=qff35f6Oz2SgVJUc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x2detroit.com/video/1660030" TargetMode="External"/><Relationship Id="rId2" Type="http://schemas.openxmlformats.org/officeDocument/2006/relationships/hyperlink" Target="https://youtu.be/RypR7lrNkoA?si=qff35f6Oz2SgVJUc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youtu.be/qH88IK7EmHo?si=kLzJkUt1FD-ywlT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86DE8A2-E45F-4163-B246-A5162E17B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88A9C7-37B3-4341-BF1A-E8F3049EC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73F319-3765-645C-28B8-5CDE002CD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243" y="1123527"/>
            <a:ext cx="4839508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42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5CCFF-14C1-B11C-D89B-3EA969911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1" y="0"/>
            <a:ext cx="5494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3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CB8FC-8988-AAFF-2662-C8F8E42B1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348" y="343662"/>
            <a:ext cx="6623304" cy="61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0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4AA25A58-8609-03E7-9852-4A266F072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020" y="0"/>
            <a:ext cx="5119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CBB74-E728-35FE-D993-945649379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VFW NATIONAL HOME VIDEOS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9A9238-1F68-9E22-2996-8B7B91F4C16E}"/>
              </a:ext>
            </a:extLst>
          </p:cNvPr>
          <p:cNvSpPr txBox="1"/>
          <p:nvPr/>
        </p:nvSpPr>
        <p:spPr>
          <a:xfrm>
            <a:off x="3048681" y="2833182"/>
            <a:ext cx="6094638" cy="2589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https://youtu.be/RypR7lrNkoA?si=qff35f6Oz2SgVJUc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https://www.fox2detroit.com/video/1660030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https://youtu.be/qH88IK7EmHo?si=kLzJkUt1FD-ywlTf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34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4346B-D001-1EF1-A4C3-EB62002EA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382" y="0"/>
            <a:ext cx="5415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8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18A01-7DBB-E772-6539-AF50C4FF9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248" y="291846"/>
            <a:ext cx="5937504" cy="62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2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CBE318-7DD9-D586-24CE-4C7644CCF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470" y="0"/>
            <a:ext cx="5179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443396-A92D-8CA6-35BF-0604F5D0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49" y="0"/>
            <a:ext cx="5151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54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9AF0C2-60D9-6F8C-47AA-BACFE3A1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910" y="0"/>
            <a:ext cx="5142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30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F0AF17-E075-A94F-1F1B-8A7F827B5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582" y="0"/>
            <a:ext cx="5030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6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632F25-893B-7337-EBC4-FBF78CD1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965" y="0"/>
            <a:ext cx="5422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378014-3D67-7E3F-5291-4322CA7E1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377" y="0"/>
            <a:ext cx="5355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9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B67747-B736-2B5F-C206-ADCEDBFF6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601" y="0"/>
            <a:ext cx="510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84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16E8D-A86C-7318-C098-9951F7A51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549" y="0"/>
            <a:ext cx="501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2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4D474-DF5A-7428-2070-FC39B7AC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394" y="0"/>
            <a:ext cx="5863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47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D2D97-28C8-27D2-4F9A-88F6B716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106" y="0"/>
            <a:ext cx="637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67DE1-D43E-4F7B-3705-114B35281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05" y="0"/>
            <a:ext cx="5293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22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737712-6E2E-EA83-5B94-C91799A68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115" y="0"/>
            <a:ext cx="5463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127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132</TotalTime>
  <Words>40</Words>
  <Application>Microsoft Office PowerPoint</Application>
  <PresentationFormat>Widescreen</PresentationFormat>
  <Paragraphs>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Century Gothic</vt:lpstr>
      <vt:lpstr>Times New Roman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VFW NATIONAL HOME VIDEOS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Assistant Adjutant</dc:creator>
  <cp:lastModifiedBy>Assistant Adjutant</cp:lastModifiedBy>
  <cp:revision>1</cp:revision>
  <dcterms:created xsi:type="dcterms:W3CDTF">2025-08-25T15:41:00Z</dcterms:created>
  <dcterms:modified xsi:type="dcterms:W3CDTF">2025-08-27T18:29:30Z</dcterms:modified>
</cp:coreProperties>
</file>